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66" r:id="rId5"/>
    <p:sldId id="269" r:id="rId6"/>
    <p:sldId id="268" r:id="rId7"/>
    <p:sldId id="271" r:id="rId8"/>
    <p:sldId id="270" r:id="rId9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8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jandro Villegas Mardones" userId="83e720251e4e87bb" providerId="LiveId" clId="{413E50F8-3AAD-450A-B65E-1CE52FE5D632}"/>
    <pc:docChg chg="modSld">
      <pc:chgData name="Alejandro Villegas Mardones" userId="83e720251e4e87bb" providerId="LiveId" clId="{413E50F8-3AAD-450A-B65E-1CE52FE5D632}" dt="2022-06-28T00:52:56.425" v="2" actId="20577"/>
      <pc:docMkLst>
        <pc:docMk/>
      </pc:docMkLst>
      <pc:sldChg chg="modSp mod">
        <pc:chgData name="Alejandro Villegas Mardones" userId="83e720251e4e87bb" providerId="LiveId" clId="{413E50F8-3AAD-450A-B65E-1CE52FE5D632}" dt="2022-06-28T00:52:56.425" v="2" actId="20577"/>
        <pc:sldMkLst>
          <pc:docMk/>
          <pc:sldMk cId="745576192" sldId="266"/>
        </pc:sldMkLst>
        <pc:spChg chg="mod">
          <ac:chgData name="Alejandro Villegas Mardones" userId="83e720251e4e87bb" providerId="LiveId" clId="{413E50F8-3AAD-450A-B65E-1CE52FE5D632}" dt="2022-06-28T00:52:56.425" v="2" actId="20577"/>
          <ac:spMkLst>
            <pc:docMk/>
            <pc:sldMk cId="745576192" sldId="266"/>
            <ac:spMk id="3" creationId="{36A0527F-C5FD-4E9B-9F21-5D1FBA31314B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67C8E5-4958-4DC3-B7C0-6FC3A53372B5}" type="doc">
      <dgm:prSet loTypeId="urn:microsoft.com/office/officeart/2008/layout/PictureStrip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CL"/>
        </a:p>
      </dgm:t>
    </dgm:pt>
    <dgm:pt modelId="{6E902D1B-BAFA-4008-906C-B5143FDBF3C1}">
      <dgm:prSet phldrT="[Texto]"/>
      <dgm:spPr/>
      <dgm:t>
        <a:bodyPr/>
        <a:lstStyle/>
        <a:p>
          <a:r>
            <a:rPr lang="es-ES" dirty="0"/>
            <a:t>REM</a:t>
          </a:r>
          <a:endParaRPr lang="es-CL" dirty="0"/>
        </a:p>
      </dgm:t>
    </dgm:pt>
    <dgm:pt modelId="{640A21B8-39FF-4C9D-9060-304D552A32A4}" type="parTrans" cxnId="{D89CC76C-A026-4ABE-8CF7-CCB0F7AE33BA}">
      <dgm:prSet/>
      <dgm:spPr/>
      <dgm:t>
        <a:bodyPr/>
        <a:lstStyle/>
        <a:p>
          <a:endParaRPr lang="es-CL"/>
        </a:p>
      </dgm:t>
    </dgm:pt>
    <dgm:pt modelId="{C2A78674-7B6F-4322-B35E-1659274B8E8E}" type="sibTrans" cxnId="{D89CC76C-A026-4ABE-8CF7-CCB0F7AE33BA}">
      <dgm:prSet/>
      <dgm:spPr/>
      <dgm:t>
        <a:bodyPr/>
        <a:lstStyle/>
        <a:p>
          <a:endParaRPr lang="es-CL"/>
        </a:p>
      </dgm:t>
    </dgm:pt>
    <dgm:pt modelId="{3E47474E-5545-458A-BD92-D876786BD128}">
      <dgm:prSet phldrT="[Texto]"/>
      <dgm:spPr/>
      <dgm:t>
        <a:bodyPr/>
        <a:lstStyle/>
        <a:p>
          <a:r>
            <a:rPr lang="es-ES" dirty="0"/>
            <a:t>Censo Hospitalario</a:t>
          </a:r>
          <a:endParaRPr lang="es-CL" dirty="0"/>
        </a:p>
      </dgm:t>
    </dgm:pt>
    <dgm:pt modelId="{0AD004CD-FA38-4FFF-B040-76E9235203CD}" type="parTrans" cxnId="{BBF4F98C-5D26-4686-A406-33B50B6557D6}">
      <dgm:prSet/>
      <dgm:spPr/>
      <dgm:t>
        <a:bodyPr/>
        <a:lstStyle/>
        <a:p>
          <a:endParaRPr lang="es-CL"/>
        </a:p>
      </dgm:t>
    </dgm:pt>
    <dgm:pt modelId="{9A3BA99A-A394-4B1C-BC89-936EA0EC7FDD}" type="sibTrans" cxnId="{BBF4F98C-5D26-4686-A406-33B50B6557D6}">
      <dgm:prSet/>
      <dgm:spPr/>
      <dgm:t>
        <a:bodyPr/>
        <a:lstStyle/>
        <a:p>
          <a:endParaRPr lang="es-CL"/>
        </a:p>
      </dgm:t>
    </dgm:pt>
    <dgm:pt modelId="{8150C709-38B2-46D2-80FF-93EBA3AB5437}">
      <dgm:prSet phldrT="[Texto]"/>
      <dgm:spPr/>
      <dgm:t>
        <a:bodyPr/>
        <a:lstStyle/>
        <a:p>
          <a:r>
            <a:rPr lang="es-ES" dirty="0"/>
            <a:t>Riesgo Dependencia</a:t>
          </a:r>
          <a:endParaRPr lang="es-CL" dirty="0"/>
        </a:p>
      </dgm:t>
    </dgm:pt>
    <dgm:pt modelId="{18C706BF-7109-4E2B-902E-4F4CA9D820BE}" type="parTrans" cxnId="{F3C6CE3A-8CC3-4931-9629-53630D2A636E}">
      <dgm:prSet/>
      <dgm:spPr/>
      <dgm:t>
        <a:bodyPr/>
        <a:lstStyle/>
        <a:p>
          <a:endParaRPr lang="es-CL"/>
        </a:p>
      </dgm:t>
    </dgm:pt>
    <dgm:pt modelId="{0231E826-4F59-4FB4-A597-62FB7CC6895B}" type="sibTrans" cxnId="{F3C6CE3A-8CC3-4931-9629-53630D2A636E}">
      <dgm:prSet/>
      <dgm:spPr/>
      <dgm:t>
        <a:bodyPr/>
        <a:lstStyle/>
        <a:p>
          <a:endParaRPr lang="es-CL"/>
        </a:p>
      </dgm:t>
    </dgm:pt>
    <dgm:pt modelId="{4547F6DB-6CDE-4D03-B9D5-6720C5523F60}">
      <dgm:prSet phldrT="[Texto]"/>
      <dgm:spPr/>
      <dgm:t>
        <a:bodyPr/>
        <a:lstStyle/>
        <a:p>
          <a:r>
            <a:rPr lang="es-ES" dirty="0"/>
            <a:t>GRD</a:t>
          </a:r>
          <a:endParaRPr lang="es-CL" dirty="0"/>
        </a:p>
      </dgm:t>
    </dgm:pt>
    <dgm:pt modelId="{CBD40887-18C8-4BD7-8A8D-2392FA4B2DD5}" type="parTrans" cxnId="{0071B339-8971-42A4-96A3-FBCB348DDC78}">
      <dgm:prSet/>
      <dgm:spPr/>
      <dgm:t>
        <a:bodyPr/>
        <a:lstStyle/>
        <a:p>
          <a:endParaRPr lang="es-CL"/>
        </a:p>
      </dgm:t>
    </dgm:pt>
    <dgm:pt modelId="{E13809B5-CEAB-42CA-A431-97D78BC1C17B}" type="sibTrans" cxnId="{0071B339-8971-42A4-96A3-FBCB348DDC78}">
      <dgm:prSet/>
      <dgm:spPr/>
      <dgm:t>
        <a:bodyPr/>
        <a:lstStyle/>
        <a:p>
          <a:endParaRPr lang="es-CL"/>
        </a:p>
      </dgm:t>
    </dgm:pt>
    <dgm:pt modelId="{EA01D325-A969-41C4-97C5-D922740EEDAB}">
      <dgm:prSet phldrT="[Texto]"/>
      <dgm:spPr/>
      <dgm:t>
        <a:bodyPr/>
        <a:lstStyle/>
        <a:p>
          <a:r>
            <a:rPr lang="es-ES" dirty="0"/>
            <a:t>GES</a:t>
          </a:r>
          <a:endParaRPr lang="es-CL" dirty="0"/>
        </a:p>
      </dgm:t>
    </dgm:pt>
    <dgm:pt modelId="{2E0AB5AF-E4A1-48D5-875B-FDBB8E2FD006}" type="parTrans" cxnId="{20A05786-A629-4C7A-8A67-60466D07CD38}">
      <dgm:prSet/>
      <dgm:spPr/>
      <dgm:t>
        <a:bodyPr/>
        <a:lstStyle/>
        <a:p>
          <a:endParaRPr lang="es-CL"/>
        </a:p>
      </dgm:t>
    </dgm:pt>
    <dgm:pt modelId="{0EB2C4E4-B475-41FD-9A3F-81D76EAA546A}" type="sibTrans" cxnId="{20A05786-A629-4C7A-8A67-60466D07CD38}">
      <dgm:prSet/>
      <dgm:spPr/>
      <dgm:t>
        <a:bodyPr/>
        <a:lstStyle/>
        <a:p>
          <a:endParaRPr lang="es-CL"/>
        </a:p>
      </dgm:t>
    </dgm:pt>
    <dgm:pt modelId="{44EC6871-979D-403F-B0C5-794946088576}">
      <dgm:prSet phldrT="[Texto]"/>
      <dgm:spPr/>
      <dgm:t>
        <a:bodyPr/>
        <a:lstStyle/>
        <a:p>
          <a:r>
            <a:rPr lang="es-ES" dirty="0"/>
            <a:t>Indicadores</a:t>
          </a:r>
          <a:endParaRPr lang="es-CL" dirty="0"/>
        </a:p>
      </dgm:t>
    </dgm:pt>
    <dgm:pt modelId="{5C3C9F29-2884-40C0-B26E-B1C98EAD6402}" type="parTrans" cxnId="{96CC6D18-AE2C-4226-AC99-CAFD280E2B11}">
      <dgm:prSet/>
      <dgm:spPr/>
      <dgm:t>
        <a:bodyPr/>
        <a:lstStyle/>
        <a:p>
          <a:endParaRPr lang="es-CL"/>
        </a:p>
      </dgm:t>
    </dgm:pt>
    <dgm:pt modelId="{37BA1DC3-2180-4C8E-BBFB-CFC236253DD3}" type="sibTrans" cxnId="{96CC6D18-AE2C-4226-AC99-CAFD280E2B11}">
      <dgm:prSet/>
      <dgm:spPr/>
      <dgm:t>
        <a:bodyPr/>
        <a:lstStyle/>
        <a:p>
          <a:endParaRPr lang="es-CL"/>
        </a:p>
      </dgm:t>
    </dgm:pt>
    <dgm:pt modelId="{AC64D69C-F367-4591-A1E6-41B60BD5441D}" type="pres">
      <dgm:prSet presAssocID="{2567C8E5-4958-4DC3-B7C0-6FC3A53372B5}" presName="Name0" presStyleCnt="0">
        <dgm:presLayoutVars>
          <dgm:dir/>
          <dgm:resizeHandles val="exact"/>
        </dgm:presLayoutVars>
      </dgm:prSet>
      <dgm:spPr/>
    </dgm:pt>
    <dgm:pt modelId="{50552613-7801-4BDD-944D-22B1D60460CC}" type="pres">
      <dgm:prSet presAssocID="{6E902D1B-BAFA-4008-906C-B5143FDBF3C1}" presName="composite" presStyleCnt="0"/>
      <dgm:spPr/>
    </dgm:pt>
    <dgm:pt modelId="{4F2F4D75-86E6-447E-B847-E241CB5FE3A6}" type="pres">
      <dgm:prSet presAssocID="{6E902D1B-BAFA-4008-906C-B5143FDBF3C1}" presName="rect1" presStyleLbl="trAlignAcc1" presStyleIdx="0" presStyleCnt="6">
        <dgm:presLayoutVars>
          <dgm:bulletEnabled val="1"/>
        </dgm:presLayoutVars>
      </dgm:prSet>
      <dgm:spPr/>
    </dgm:pt>
    <dgm:pt modelId="{E8ECD57A-B000-434D-A55B-7963784C5C83}" type="pres">
      <dgm:prSet presAssocID="{6E902D1B-BAFA-4008-906C-B5143FDBF3C1}" presName="rect2" presStyleLbl="fgImgPlace1" presStyleIdx="0" presStyleCnt="6"/>
      <dgm:spPr/>
    </dgm:pt>
    <dgm:pt modelId="{3F273968-28A6-40BF-95C9-B92AEB65478D}" type="pres">
      <dgm:prSet presAssocID="{C2A78674-7B6F-4322-B35E-1659274B8E8E}" presName="sibTrans" presStyleCnt="0"/>
      <dgm:spPr/>
    </dgm:pt>
    <dgm:pt modelId="{450AD580-DD5C-49AC-8AE5-8304946F4B27}" type="pres">
      <dgm:prSet presAssocID="{3E47474E-5545-458A-BD92-D876786BD128}" presName="composite" presStyleCnt="0"/>
      <dgm:spPr/>
    </dgm:pt>
    <dgm:pt modelId="{5C3415E4-DFBC-4858-8257-929BCA6A5611}" type="pres">
      <dgm:prSet presAssocID="{3E47474E-5545-458A-BD92-D876786BD128}" presName="rect1" presStyleLbl="trAlignAcc1" presStyleIdx="1" presStyleCnt="6">
        <dgm:presLayoutVars>
          <dgm:bulletEnabled val="1"/>
        </dgm:presLayoutVars>
      </dgm:prSet>
      <dgm:spPr/>
    </dgm:pt>
    <dgm:pt modelId="{E5DC035F-0BF3-44EB-81B1-64AA94634FB6}" type="pres">
      <dgm:prSet presAssocID="{3E47474E-5545-458A-BD92-D876786BD128}" presName="rect2" presStyleLbl="fgImgPlace1" presStyleIdx="1" presStyleCnt="6"/>
      <dgm:spPr/>
    </dgm:pt>
    <dgm:pt modelId="{CBF19084-78F6-4A3E-AFD7-5CC74CEDF75E}" type="pres">
      <dgm:prSet presAssocID="{9A3BA99A-A394-4B1C-BC89-936EA0EC7FDD}" presName="sibTrans" presStyleCnt="0"/>
      <dgm:spPr/>
    </dgm:pt>
    <dgm:pt modelId="{AF74397B-A0E2-45BC-9219-E9BE5EC9B6F4}" type="pres">
      <dgm:prSet presAssocID="{8150C709-38B2-46D2-80FF-93EBA3AB5437}" presName="composite" presStyleCnt="0"/>
      <dgm:spPr/>
    </dgm:pt>
    <dgm:pt modelId="{025CBAEA-3CE7-4807-B1A1-F71910A2EAC3}" type="pres">
      <dgm:prSet presAssocID="{8150C709-38B2-46D2-80FF-93EBA3AB5437}" presName="rect1" presStyleLbl="trAlignAcc1" presStyleIdx="2" presStyleCnt="6">
        <dgm:presLayoutVars>
          <dgm:bulletEnabled val="1"/>
        </dgm:presLayoutVars>
      </dgm:prSet>
      <dgm:spPr/>
    </dgm:pt>
    <dgm:pt modelId="{A054DB9F-5899-43A5-AEB0-BE54045B4A6B}" type="pres">
      <dgm:prSet presAssocID="{8150C709-38B2-46D2-80FF-93EBA3AB5437}" presName="rect2" presStyleLbl="fgImgPlace1" presStyleIdx="2" presStyleCnt="6"/>
      <dgm:spPr/>
    </dgm:pt>
    <dgm:pt modelId="{7CA92B50-9983-4A28-B2B4-ADC702A458EA}" type="pres">
      <dgm:prSet presAssocID="{0231E826-4F59-4FB4-A597-62FB7CC6895B}" presName="sibTrans" presStyleCnt="0"/>
      <dgm:spPr/>
    </dgm:pt>
    <dgm:pt modelId="{CD0F626C-DFC6-4385-AB2A-1588A7316CB2}" type="pres">
      <dgm:prSet presAssocID="{4547F6DB-6CDE-4D03-B9D5-6720C5523F60}" presName="composite" presStyleCnt="0"/>
      <dgm:spPr/>
    </dgm:pt>
    <dgm:pt modelId="{FCF2A904-EC2C-4E21-840D-FFEAB8F5F0A0}" type="pres">
      <dgm:prSet presAssocID="{4547F6DB-6CDE-4D03-B9D5-6720C5523F60}" presName="rect1" presStyleLbl="trAlignAcc1" presStyleIdx="3" presStyleCnt="6">
        <dgm:presLayoutVars>
          <dgm:bulletEnabled val="1"/>
        </dgm:presLayoutVars>
      </dgm:prSet>
      <dgm:spPr/>
    </dgm:pt>
    <dgm:pt modelId="{3D057B05-5A44-4A30-B411-A5A6A4746445}" type="pres">
      <dgm:prSet presAssocID="{4547F6DB-6CDE-4D03-B9D5-6720C5523F60}" presName="rect2" presStyleLbl="fgImgPlace1" presStyleIdx="3" presStyleCnt="6"/>
      <dgm:spPr/>
    </dgm:pt>
    <dgm:pt modelId="{E30455CB-7157-4269-A337-76AE15F2ED70}" type="pres">
      <dgm:prSet presAssocID="{E13809B5-CEAB-42CA-A431-97D78BC1C17B}" presName="sibTrans" presStyleCnt="0"/>
      <dgm:spPr/>
    </dgm:pt>
    <dgm:pt modelId="{33585ECE-77D9-494A-B375-107AF5049F68}" type="pres">
      <dgm:prSet presAssocID="{EA01D325-A969-41C4-97C5-D922740EEDAB}" presName="composite" presStyleCnt="0"/>
      <dgm:spPr/>
    </dgm:pt>
    <dgm:pt modelId="{E822B44D-EC89-471F-85E6-9A5CA6BB2175}" type="pres">
      <dgm:prSet presAssocID="{EA01D325-A969-41C4-97C5-D922740EEDAB}" presName="rect1" presStyleLbl="trAlignAcc1" presStyleIdx="4" presStyleCnt="6">
        <dgm:presLayoutVars>
          <dgm:bulletEnabled val="1"/>
        </dgm:presLayoutVars>
      </dgm:prSet>
      <dgm:spPr/>
    </dgm:pt>
    <dgm:pt modelId="{A3FCB033-B968-46A8-8061-7B9EC23BCE15}" type="pres">
      <dgm:prSet presAssocID="{EA01D325-A969-41C4-97C5-D922740EEDAB}" presName="rect2" presStyleLbl="fgImgPlace1" presStyleIdx="4" presStyleCnt="6"/>
      <dgm:spPr/>
    </dgm:pt>
    <dgm:pt modelId="{C3BD2AF6-C24C-49C0-A7F7-B2363BABC6C1}" type="pres">
      <dgm:prSet presAssocID="{0EB2C4E4-B475-41FD-9A3F-81D76EAA546A}" presName="sibTrans" presStyleCnt="0"/>
      <dgm:spPr/>
    </dgm:pt>
    <dgm:pt modelId="{460D5D47-26A6-40C3-8E84-9CC38FFBDD95}" type="pres">
      <dgm:prSet presAssocID="{44EC6871-979D-403F-B0C5-794946088576}" presName="composite" presStyleCnt="0"/>
      <dgm:spPr/>
    </dgm:pt>
    <dgm:pt modelId="{3D9B9E85-88B0-43B6-B3A3-81BBB074C0CE}" type="pres">
      <dgm:prSet presAssocID="{44EC6871-979D-403F-B0C5-794946088576}" presName="rect1" presStyleLbl="trAlignAcc1" presStyleIdx="5" presStyleCnt="6">
        <dgm:presLayoutVars>
          <dgm:bulletEnabled val="1"/>
        </dgm:presLayoutVars>
      </dgm:prSet>
      <dgm:spPr/>
    </dgm:pt>
    <dgm:pt modelId="{5E38B0C9-ED09-4DBE-99D8-E46EE6451439}" type="pres">
      <dgm:prSet presAssocID="{44EC6871-979D-403F-B0C5-794946088576}" presName="rect2" presStyleLbl="fgImgPlace1" presStyleIdx="5" presStyleCnt="6"/>
      <dgm:spPr/>
    </dgm:pt>
  </dgm:ptLst>
  <dgm:cxnLst>
    <dgm:cxn modelId="{67F0FE13-B319-4B4F-A6C7-5E08DE7C6AC1}" type="presOf" srcId="{8150C709-38B2-46D2-80FF-93EBA3AB5437}" destId="{025CBAEA-3CE7-4807-B1A1-F71910A2EAC3}" srcOrd="0" destOrd="0" presId="urn:microsoft.com/office/officeart/2008/layout/PictureStrips"/>
    <dgm:cxn modelId="{96CC6D18-AE2C-4226-AC99-CAFD280E2B11}" srcId="{2567C8E5-4958-4DC3-B7C0-6FC3A53372B5}" destId="{44EC6871-979D-403F-B0C5-794946088576}" srcOrd="5" destOrd="0" parTransId="{5C3C9F29-2884-40C0-B26E-B1C98EAD6402}" sibTransId="{37BA1DC3-2180-4C8E-BBFB-CFC236253DD3}"/>
    <dgm:cxn modelId="{0071B339-8971-42A4-96A3-FBCB348DDC78}" srcId="{2567C8E5-4958-4DC3-B7C0-6FC3A53372B5}" destId="{4547F6DB-6CDE-4D03-B9D5-6720C5523F60}" srcOrd="3" destOrd="0" parTransId="{CBD40887-18C8-4BD7-8A8D-2392FA4B2DD5}" sibTransId="{E13809B5-CEAB-42CA-A431-97D78BC1C17B}"/>
    <dgm:cxn modelId="{F3C6CE3A-8CC3-4931-9629-53630D2A636E}" srcId="{2567C8E5-4958-4DC3-B7C0-6FC3A53372B5}" destId="{8150C709-38B2-46D2-80FF-93EBA3AB5437}" srcOrd="2" destOrd="0" parTransId="{18C706BF-7109-4E2B-902E-4F4CA9D820BE}" sibTransId="{0231E826-4F59-4FB4-A597-62FB7CC6895B}"/>
    <dgm:cxn modelId="{24B9C945-076A-4095-85B7-BD6FACD0E29D}" type="presOf" srcId="{6E902D1B-BAFA-4008-906C-B5143FDBF3C1}" destId="{4F2F4D75-86E6-447E-B847-E241CB5FE3A6}" srcOrd="0" destOrd="0" presId="urn:microsoft.com/office/officeart/2008/layout/PictureStrips"/>
    <dgm:cxn modelId="{99BFA24C-663C-4F6B-882E-FF67FF417DB4}" type="presOf" srcId="{44EC6871-979D-403F-B0C5-794946088576}" destId="{3D9B9E85-88B0-43B6-B3A3-81BBB074C0CE}" srcOrd="0" destOrd="0" presId="urn:microsoft.com/office/officeart/2008/layout/PictureStrips"/>
    <dgm:cxn modelId="{D89CC76C-A026-4ABE-8CF7-CCB0F7AE33BA}" srcId="{2567C8E5-4958-4DC3-B7C0-6FC3A53372B5}" destId="{6E902D1B-BAFA-4008-906C-B5143FDBF3C1}" srcOrd="0" destOrd="0" parTransId="{640A21B8-39FF-4C9D-9060-304D552A32A4}" sibTransId="{C2A78674-7B6F-4322-B35E-1659274B8E8E}"/>
    <dgm:cxn modelId="{20A05786-A629-4C7A-8A67-60466D07CD38}" srcId="{2567C8E5-4958-4DC3-B7C0-6FC3A53372B5}" destId="{EA01D325-A969-41C4-97C5-D922740EEDAB}" srcOrd="4" destOrd="0" parTransId="{2E0AB5AF-E4A1-48D5-875B-FDBB8E2FD006}" sibTransId="{0EB2C4E4-B475-41FD-9A3F-81D76EAA546A}"/>
    <dgm:cxn modelId="{2CD68289-53B9-4458-809B-AD42C0570532}" type="presOf" srcId="{4547F6DB-6CDE-4D03-B9D5-6720C5523F60}" destId="{FCF2A904-EC2C-4E21-840D-FFEAB8F5F0A0}" srcOrd="0" destOrd="0" presId="urn:microsoft.com/office/officeart/2008/layout/PictureStrips"/>
    <dgm:cxn modelId="{BBF4F98C-5D26-4686-A406-33B50B6557D6}" srcId="{2567C8E5-4958-4DC3-B7C0-6FC3A53372B5}" destId="{3E47474E-5545-458A-BD92-D876786BD128}" srcOrd="1" destOrd="0" parTransId="{0AD004CD-FA38-4FFF-B040-76E9235203CD}" sibTransId="{9A3BA99A-A394-4B1C-BC89-936EA0EC7FDD}"/>
    <dgm:cxn modelId="{D7B6F9B8-DFD4-4EC0-B275-347642728256}" type="presOf" srcId="{2567C8E5-4958-4DC3-B7C0-6FC3A53372B5}" destId="{AC64D69C-F367-4591-A1E6-41B60BD5441D}" srcOrd="0" destOrd="0" presId="urn:microsoft.com/office/officeart/2008/layout/PictureStrips"/>
    <dgm:cxn modelId="{EE3927D5-D384-4BD8-B649-D12BFD6AEA9E}" type="presOf" srcId="{3E47474E-5545-458A-BD92-D876786BD128}" destId="{5C3415E4-DFBC-4858-8257-929BCA6A5611}" srcOrd="0" destOrd="0" presId="urn:microsoft.com/office/officeart/2008/layout/PictureStrips"/>
    <dgm:cxn modelId="{FA6A0AE5-ABE8-44CE-9199-CE3C1F85BAA6}" type="presOf" srcId="{EA01D325-A969-41C4-97C5-D922740EEDAB}" destId="{E822B44D-EC89-471F-85E6-9A5CA6BB2175}" srcOrd="0" destOrd="0" presId="urn:microsoft.com/office/officeart/2008/layout/PictureStrips"/>
    <dgm:cxn modelId="{797F13BD-ACDD-41FA-9F3F-56113031DE49}" type="presParOf" srcId="{AC64D69C-F367-4591-A1E6-41B60BD5441D}" destId="{50552613-7801-4BDD-944D-22B1D60460CC}" srcOrd="0" destOrd="0" presId="urn:microsoft.com/office/officeart/2008/layout/PictureStrips"/>
    <dgm:cxn modelId="{FB9A3A51-2375-49E1-A301-84EC9DFC55E0}" type="presParOf" srcId="{50552613-7801-4BDD-944D-22B1D60460CC}" destId="{4F2F4D75-86E6-447E-B847-E241CB5FE3A6}" srcOrd="0" destOrd="0" presId="urn:microsoft.com/office/officeart/2008/layout/PictureStrips"/>
    <dgm:cxn modelId="{975E48E8-4DD6-4FD8-9E23-23721CF91ABE}" type="presParOf" srcId="{50552613-7801-4BDD-944D-22B1D60460CC}" destId="{E8ECD57A-B000-434D-A55B-7963784C5C83}" srcOrd="1" destOrd="0" presId="urn:microsoft.com/office/officeart/2008/layout/PictureStrips"/>
    <dgm:cxn modelId="{10B0F1A7-E66B-42EF-A9F9-E820931F1C63}" type="presParOf" srcId="{AC64D69C-F367-4591-A1E6-41B60BD5441D}" destId="{3F273968-28A6-40BF-95C9-B92AEB65478D}" srcOrd="1" destOrd="0" presId="urn:microsoft.com/office/officeart/2008/layout/PictureStrips"/>
    <dgm:cxn modelId="{A115BD72-9838-4561-9C31-2F431B467599}" type="presParOf" srcId="{AC64D69C-F367-4591-A1E6-41B60BD5441D}" destId="{450AD580-DD5C-49AC-8AE5-8304946F4B27}" srcOrd="2" destOrd="0" presId="urn:microsoft.com/office/officeart/2008/layout/PictureStrips"/>
    <dgm:cxn modelId="{7ADF13E1-4361-4C99-AFB2-A5CB8003D1FE}" type="presParOf" srcId="{450AD580-DD5C-49AC-8AE5-8304946F4B27}" destId="{5C3415E4-DFBC-4858-8257-929BCA6A5611}" srcOrd="0" destOrd="0" presId="urn:microsoft.com/office/officeart/2008/layout/PictureStrips"/>
    <dgm:cxn modelId="{DF7F4534-AD77-4D5C-BACF-341E35AAE1D4}" type="presParOf" srcId="{450AD580-DD5C-49AC-8AE5-8304946F4B27}" destId="{E5DC035F-0BF3-44EB-81B1-64AA94634FB6}" srcOrd="1" destOrd="0" presId="urn:microsoft.com/office/officeart/2008/layout/PictureStrips"/>
    <dgm:cxn modelId="{BC4C59C1-21F7-4364-9DA6-A75743A14F30}" type="presParOf" srcId="{AC64D69C-F367-4591-A1E6-41B60BD5441D}" destId="{CBF19084-78F6-4A3E-AFD7-5CC74CEDF75E}" srcOrd="3" destOrd="0" presId="urn:microsoft.com/office/officeart/2008/layout/PictureStrips"/>
    <dgm:cxn modelId="{720C75E5-89C1-404E-BFAA-D71D115C474E}" type="presParOf" srcId="{AC64D69C-F367-4591-A1E6-41B60BD5441D}" destId="{AF74397B-A0E2-45BC-9219-E9BE5EC9B6F4}" srcOrd="4" destOrd="0" presId="urn:microsoft.com/office/officeart/2008/layout/PictureStrips"/>
    <dgm:cxn modelId="{4607C5A0-5AEC-4472-99B4-B3CE33C78155}" type="presParOf" srcId="{AF74397B-A0E2-45BC-9219-E9BE5EC9B6F4}" destId="{025CBAEA-3CE7-4807-B1A1-F71910A2EAC3}" srcOrd="0" destOrd="0" presId="urn:microsoft.com/office/officeart/2008/layout/PictureStrips"/>
    <dgm:cxn modelId="{48757973-9361-470A-A6B2-1610393CDBC8}" type="presParOf" srcId="{AF74397B-A0E2-45BC-9219-E9BE5EC9B6F4}" destId="{A054DB9F-5899-43A5-AEB0-BE54045B4A6B}" srcOrd="1" destOrd="0" presId="urn:microsoft.com/office/officeart/2008/layout/PictureStrips"/>
    <dgm:cxn modelId="{6CF5443C-64BC-406A-A817-CAE564F0783D}" type="presParOf" srcId="{AC64D69C-F367-4591-A1E6-41B60BD5441D}" destId="{7CA92B50-9983-4A28-B2B4-ADC702A458EA}" srcOrd="5" destOrd="0" presId="urn:microsoft.com/office/officeart/2008/layout/PictureStrips"/>
    <dgm:cxn modelId="{40F97585-ECC4-4206-A543-DCA9BC163458}" type="presParOf" srcId="{AC64D69C-F367-4591-A1E6-41B60BD5441D}" destId="{CD0F626C-DFC6-4385-AB2A-1588A7316CB2}" srcOrd="6" destOrd="0" presId="urn:microsoft.com/office/officeart/2008/layout/PictureStrips"/>
    <dgm:cxn modelId="{C096F4FD-9996-48B8-967D-6A952011CC8B}" type="presParOf" srcId="{CD0F626C-DFC6-4385-AB2A-1588A7316CB2}" destId="{FCF2A904-EC2C-4E21-840D-FFEAB8F5F0A0}" srcOrd="0" destOrd="0" presId="urn:microsoft.com/office/officeart/2008/layout/PictureStrips"/>
    <dgm:cxn modelId="{12678A63-6F3B-46C5-9CC3-529DA3B8F955}" type="presParOf" srcId="{CD0F626C-DFC6-4385-AB2A-1588A7316CB2}" destId="{3D057B05-5A44-4A30-B411-A5A6A4746445}" srcOrd="1" destOrd="0" presId="urn:microsoft.com/office/officeart/2008/layout/PictureStrips"/>
    <dgm:cxn modelId="{AC830202-9DFA-46AD-ABC0-BDB307240AF7}" type="presParOf" srcId="{AC64D69C-F367-4591-A1E6-41B60BD5441D}" destId="{E30455CB-7157-4269-A337-76AE15F2ED70}" srcOrd="7" destOrd="0" presId="urn:microsoft.com/office/officeart/2008/layout/PictureStrips"/>
    <dgm:cxn modelId="{8582CBED-7529-45FE-BB9D-BECB713AC89F}" type="presParOf" srcId="{AC64D69C-F367-4591-A1E6-41B60BD5441D}" destId="{33585ECE-77D9-494A-B375-107AF5049F68}" srcOrd="8" destOrd="0" presId="urn:microsoft.com/office/officeart/2008/layout/PictureStrips"/>
    <dgm:cxn modelId="{0B4090A6-554C-4194-83EA-A6343ED62FB8}" type="presParOf" srcId="{33585ECE-77D9-494A-B375-107AF5049F68}" destId="{E822B44D-EC89-471F-85E6-9A5CA6BB2175}" srcOrd="0" destOrd="0" presId="urn:microsoft.com/office/officeart/2008/layout/PictureStrips"/>
    <dgm:cxn modelId="{172A46AE-B759-4FD0-8EDE-BC0F8A62E34B}" type="presParOf" srcId="{33585ECE-77D9-494A-B375-107AF5049F68}" destId="{A3FCB033-B968-46A8-8061-7B9EC23BCE15}" srcOrd="1" destOrd="0" presId="urn:microsoft.com/office/officeart/2008/layout/PictureStrips"/>
    <dgm:cxn modelId="{00A4ACDB-714A-4BC0-A74E-56494660AB6A}" type="presParOf" srcId="{AC64D69C-F367-4591-A1E6-41B60BD5441D}" destId="{C3BD2AF6-C24C-49C0-A7F7-B2363BABC6C1}" srcOrd="9" destOrd="0" presId="urn:microsoft.com/office/officeart/2008/layout/PictureStrips"/>
    <dgm:cxn modelId="{1443C6FA-A3BB-47D2-8A0A-DF4CAD6C03FE}" type="presParOf" srcId="{AC64D69C-F367-4591-A1E6-41B60BD5441D}" destId="{460D5D47-26A6-40C3-8E84-9CC38FFBDD95}" srcOrd="10" destOrd="0" presId="urn:microsoft.com/office/officeart/2008/layout/PictureStrips"/>
    <dgm:cxn modelId="{BDE8990B-752E-48CA-BE7C-879D7CCC4A35}" type="presParOf" srcId="{460D5D47-26A6-40C3-8E84-9CC38FFBDD95}" destId="{3D9B9E85-88B0-43B6-B3A3-81BBB074C0CE}" srcOrd="0" destOrd="0" presId="urn:microsoft.com/office/officeart/2008/layout/PictureStrips"/>
    <dgm:cxn modelId="{94EBAF48-25E2-409C-80E0-140ABE019384}" type="presParOf" srcId="{460D5D47-26A6-40C3-8E84-9CC38FFBDD95}" destId="{5E38B0C9-ED09-4DBE-99D8-E46EE6451439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CF8F7A3-0310-47B5-BD35-3EE16CDDD812}" type="doc">
      <dgm:prSet loTypeId="urn:microsoft.com/office/officeart/2005/8/layout/radial6" loCatId="relationship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s-CL"/>
        </a:p>
      </dgm:t>
    </dgm:pt>
    <dgm:pt modelId="{C858485C-3A9B-49D4-9961-389FDC662E8A}">
      <dgm:prSet phldrT="[Texto]"/>
      <dgm:spPr/>
      <dgm:t>
        <a:bodyPr/>
        <a:lstStyle/>
        <a:p>
          <a:r>
            <a:rPr lang="es-ES" dirty="0"/>
            <a:t>¿Donde solicito información?</a:t>
          </a:r>
          <a:endParaRPr lang="es-CL" dirty="0"/>
        </a:p>
      </dgm:t>
    </dgm:pt>
    <dgm:pt modelId="{8ACB9892-6FF7-4255-9750-91BE1D9FFA6C}" type="parTrans" cxnId="{FE73D177-A0AA-4480-8A81-5CF4E1B45D06}">
      <dgm:prSet/>
      <dgm:spPr/>
      <dgm:t>
        <a:bodyPr/>
        <a:lstStyle/>
        <a:p>
          <a:endParaRPr lang="es-CL"/>
        </a:p>
      </dgm:t>
    </dgm:pt>
    <dgm:pt modelId="{E8CC505E-3A8C-43BD-B810-399A44873F38}" type="sibTrans" cxnId="{FE73D177-A0AA-4480-8A81-5CF4E1B45D06}">
      <dgm:prSet/>
      <dgm:spPr/>
      <dgm:t>
        <a:bodyPr/>
        <a:lstStyle/>
        <a:p>
          <a:endParaRPr lang="es-CL"/>
        </a:p>
      </dgm:t>
    </dgm:pt>
    <dgm:pt modelId="{91004BE5-F10F-4DD8-81BE-688E0CD8A243}">
      <dgm:prSet phldrT="[Texto]"/>
      <dgm:spPr/>
      <dgm:t>
        <a:bodyPr/>
        <a:lstStyle/>
        <a:p>
          <a:r>
            <a:rPr lang="es-ES" dirty="0"/>
            <a:t>GES</a:t>
          </a:r>
          <a:endParaRPr lang="es-CL" dirty="0"/>
        </a:p>
      </dgm:t>
    </dgm:pt>
    <dgm:pt modelId="{BC90CA09-90CA-4A63-B56D-FD66240FCFC9}" type="parTrans" cxnId="{72853D7F-095C-4160-860A-FA4723280CD6}">
      <dgm:prSet/>
      <dgm:spPr/>
      <dgm:t>
        <a:bodyPr/>
        <a:lstStyle/>
        <a:p>
          <a:endParaRPr lang="es-CL"/>
        </a:p>
      </dgm:t>
    </dgm:pt>
    <dgm:pt modelId="{DCB53A82-FFB8-42A7-AAD4-3F7B9F1ACF1F}" type="sibTrans" cxnId="{72853D7F-095C-4160-860A-FA4723280CD6}">
      <dgm:prSet/>
      <dgm:spPr/>
      <dgm:t>
        <a:bodyPr/>
        <a:lstStyle/>
        <a:p>
          <a:endParaRPr lang="es-CL"/>
        </a:p>
      </dgm:t>
    </dgm:pt>
    <dgm:pt modelId="{D2868E5E-AD0A-49CB-BB23-47C8D009A93E}">
      <dgm:prSet phldrT="[Texto]"/>
      <dgm:spPr/>
      <dgm:t>
        <a:bodyPr/>
        <a:lstStyle/>
        <a:p>
          <a:r>
            <a:rPr lang="es-ES" dirty="0"/>
            <a:t>Listas de espera</a:t>
          </a:r>
          <a:endParaRPr lang="es-CL" dirty="0"/>
        </a:p>
      </dgm:t>
    </dgm:pt>
    <dgm:pt modelId="{93355E6E-BFFE-44D2-84B8-EF793502FADD}" type="parTrans" cxnId="{5ABB433F-7076-4B20-B70C-D87F990C84CB}">
      <dgm:prSet/>
      <dgm:spPr/>
      <dgm:t>
        <a:bodyPr/>
        <a:lstStyle/>
        <a:p>
          <a:endParaRPr lang="es-CL"/>
        </a:p>
      </dgm:t>
    </dgm:pt>
    <dgm:pt modelId="{4A0EBE7B-2883-45A0-A554-6A2599979173}" type="sibTrans" cxnId="{5ABB433F-7076-4B20-B70C-D87F990C84CB}">
      <dgm:prSet/>
      <dgm:spPr/>
      <dgm:t>
        <a:bodyPr/>
        <a:lstStyle/>
        <a:p>
          <a:endParaRPr lang="es-CL"/>
        </a:p>
      </dgm:t>
    </dgm:pt>
    <dgm:pt modelId="{D95888A7-E687-414D-A228-A3C12BAADC64}">
      <dgm:prSet phldrT="[Texto]"/>
      <dgm:spPr/>
      <dgm:t>
        <a:bodyPr/>
        <a:lstStyle/>
        <a:p>
          <a:r>
            <a:rPr lang="es-ES" dirty="0"/>
            <a:t>Estadísticas</a:t>
          </a:r>
          <a:endParaRPr lang="es-CL" dirty="0"/>
        </a:p>
      </dgm:t>
    </dgm:pt>
    <dgm:pt modelId="{46FECE7C-CD4D-45C9-938B-7CCAAD4A8991}" type="parTrans" cxnId="{98191CDD-EE9D-47DF-A5FE-B1F74D0FA7C4}">
      <dgm:prSet/>
      <dgm:spPr/>
      <dgm:t>
        <a:bodyPr/>
        <a:lstStyle/>
        <a:p>
          <a:endParaRPr lang="es-CL"/>
        </a:p>
      </dgm:t>
    </dgm:pt>
    <dgm:pt modelId="{3BC8BA8B-A0A0-4F82-9EF9-374AD67FEED8}" type="sibTrans" cxnId="{98191CDD-EE9D-47DF-A5FE-B1F74D0FA7C4}">
      <dgm:prSet/>
      <dgm:spPr/>
      <dgm:t>
        <a:bodyPr/>
        <a:lstStyle/>
        <a:p>
          <a:endParaRPr lang="es-CL"/>
        </a:p>
      </dgm:t>
    </dgm:pt>
    <dgm:pt modelId="{B5AC9840-CC3A-445C-ACBD-3CC68070AFE3}">
      <dgm:prSet phldrT="[Texto]"/>
      <dgm:spPr/>
      <dgm:t>
        <a:bodyPr/>
        <a:lstStyle/>
        <a:p>
          <a:r>
            <a:rPr lang="es-ES" dirty="0"/>
            <a:t>Control de Gestión</a:t>
          </a:r>
          <a:endParaRPr lang="es-CL" dirty="0"/>
        </a:p>
      </dgm:t>
    </dgm:pt>
    <dgm:pt modelId="{6550B939-0221-4AA5-95D4-6DBE57573EAE}" type="parTrans" cxnId="{8FDD0E73-B594-407A-96CF-A2DACBD9AB36}">
      <dgm:prSet/>
      <dgm:spPr/>
      <dgm:t>
        <a:bodyPr/>
        <a:lstStyle/>
        <a:p>
          <a:endParaRPr lang="es-CL"/>
        </a:p>
      </dgm:t>
    </dgm:pt>
    <dgm:pt modelId="{9619E8B4-1CAA-4CC2-ADF8-7CCC5733C3C0}" type="sibTrans" cxnId="{8FDD0E73-B594-407A-96CF-A2DACBD9AB36}">
      <dgm:prSet/>
      <dgm:spPr/>
      <dgm:t>
        <a:bodyPr/>
        <a:lstStyle/>
        <a:p>
          <a:endParaRPr lang="es-CL"/>
        </a:p>
      </dgm:t>
    </dgm:pt>
    <dgm:pt modelId="{503523E9-3E51-4B2C-93EF-22A1786F6A3C}">
      <dgm:prSet phldrT="[Texto]"/>
      <dgm:spPr/>
      <dgm:t>
        <a:bodyPr/>
        <a:lstStyle/>
        <a:p>
          <a:r>
            <a:rPr lang="es-ES" dirty="0"/>
            <a:t>GRD</a:t>
          </a:r>
          <a:endParaRPr lang="es-CL" dirty="0"/>
        </a:p>
      </dgm:t>
    </dgm:pt>
    <dgm:pt modelId="{D10AD80B-45E4-4174-B0F3-EC122F4AC251}" type="parTrans" cxnId="{32EFD214-600E-4370-A1EB-4C74A1C8AF0C}">
      <dgm:prSet/>
      <dgm:spPr/>
      <dgm:t>
        <a:bodyPr/>
        <a:lstStyle/>
        <a:p>
          <a:endParaRPr lang="es-CL"/>
        </a:p>
      </dgm:t>
    </dgm:pt>
    <dgm:pt modelId="{791AF37A-17BD-4425-B736-DEDBC00C8216}" type="sibTrans" cxnId="{32EFD214-600E-4370-A1EB-4C74A1C8AF0C}">
      <dgm:prSet/>
      <dgm:spPr/>
      <dgm:t>
        <a:bodyPr/>
        <a:lstStyle/>
        <a:p>
          <a:endParaRPr lang="es-CL"/>
        </a:p>
      </dgm:t>
    </dgm:pt>
    <dgm:pt modelId="{9B24AD3D-7198-430D-9771-E9E10443AD84}">
      <dgm:prSet phldrT="[Texto]"/>
      <dgm:spPr/>
      <dgm:t>
        <a:bodyPr/>
        <a:lstStyle/>
        <a:p>
          <a:r>
            <a:rPr lang="es-ES" dirty="0"/>
            <a:t>Finanzas</a:t>
          </a:r>
          <a:endParaRPr lang="es-CL" dirty="0"/>
        </a:p>
      </dgm:t>
    </dgm:pt>
    <dgm:pt modelId="{5C32AC60-5E89-4CA1-83FB-91F6BCA8EDC4}" type="parTrans" cxnId="{434262DF-5238-44AD-A239-7CA5C0F0F5CF}">
      <dgm:prSet/>
      <dgm:spPr/>
      <dgm:t>
        <a:bodyPr/>
        <a:lstStyle/>
        <a:p>
          <a:endParaRPr lang="es-CL"/>
        </a:p>
      </dgm:t>
    </dgm:pt>
    <dgm:pt modelId="{1882149B-DCDB-4A4C-A16F-021EF9EDD140}" type="sibTrans" cxnId="{434262DF-5238-44AD-A239-7CA5C0F0F5CF}">
      <dgm:prSet/>
      <dgm:spPr/>
      <dgm:t>
        <a:bodyPr/>
        <a:lstStyle/>
        <a:p>
          <a:endParaRPr lang="es-CL"/>
        </a:p>
      </dgm:t>
    </dgm:pt>
    <dgm:pt modelId="{47FF126F-2870-417E-8FDE-235229885CF2}">
      <dgm:prSet phldrT="[Texto]"/>
      <dgm:spPr/>
      <dgm:t>
        <a:bodyPr/>
        <a:lstStyle/>
        <a:p>
          <a:r>
            <a:rPr lang="es-ES" dirty="0"/>
            <a:t>RRHH</a:t>
          </a:r>
          <a:endParaRPr lang="es-CL" dirty="0"/>
        </a:p>
      </dgm:t>
    </dgm:pt>
    <dgm:pt modelId="{B251D681-64B3-4D26-B576-39488F6A8A0D}" type="parTrans" cxnId="{935D4B28-7CE5-443E-B248-39705ED07012}">
      <dgm:prSet/>
      <dgm:spPr/>
      <dgm:t>
        <a:bodyPr/>
        <a:lstStyle/>
        <a:p>
          <a:endParaRPr lang="es-CL"/>
        </a:p>
      </dgm:t>
    </dgm:pt>
    <dgm:pt modelId="{4ADCE352-E1B0-462E-B67B-FD6DAB26C336}" type="sibTrans" cxnId="{935D4B28-7CE5-443E-B248-39705ED07012}">
      <dgm:prSet/>
      <dgm:spPr/>
      <dgm:t>
        <a:bodyPr/>
        <a:lstStyle/>
        <a:p>
          <a:endParaRPr lang="es-CL"/>
        </a:p>
      </dgm:t>
    </dgm:pt>
    <dgm:pt modelId="{EB1C25AC-24F4-4914-B11E-E171FCB672FF}" type="pres">
      <dgm:prSet presAssocID="{CCF8F7A3-0310-47B5-BD35-3EE16CDDD812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B516FEA3-6263-4517-950C-AC22D1FAEB64}" type="pres">
      <dgm:prSet presAssocID="{C858485C-3A9B-49D4-9961-389FDC662E8A}" presName="centerShape" presStyleLbl="node0" presStyleIdx="0" presStyleCnt="1"/>
      <dgm:spPr/>
    </dgm:pt>
    <dgm:pt modelId="{2CC2FA31-7A91-43A3-9A4C-5ADBAC12FFE9}" type="pres">
      <dgm:prSet presAssocID="{91004BE5-F10F-4DD8-81BE-688E0CD8A243}" presName="node" presStyleLbl="node1" presStyleIdx="0" presStyleCnt="7">
        <dgm:presLayoutVars>
          <dgm:bulletEnabled val="1"/>
        </dgm:presLayoutVars>
      </dgm:prSet>
      <dgm:spPr/>
    </dgm:pt>
    <dgm:pt modelId="{0FA0F4BF-27E6-4781-9F48-5460DDB95FC3}" type="pres">
      <dgm:prSet presAssocID="{91004BE5-F10F-4DD8-81BE-688E0CD8A243}" presName="dummy" presStyleCnt="0"/>
      <dgm:spPr/>
    </dgm:pt>
    <dgm:pt modelId="{5066FEB9-6898-47E4-A988-7D282E537100}" type="pres">
      <dgm:prSet presAssocID="{DCB53A82-FFB8-42A7-AAD4-3F7B9F1ACF1F}" presName="sibTrans" presStyleLbl="sibTrans2D1" presStyleIdx="0" presStyleCnt="7"/>
      <dgm:spPr/>
    </dgm:pt>
    <dgm:pt modelId="{56EF0A9C-0BC6-4238-8D55-B6C7CB5765CF}" type="pres">
      <dgm:prSet presAssocID="{D2868E5E-AD0A-49CB-BB23-47C8D009A93E}" presName="node" presStyleLbl="node1" presStyleIdx="1" presStyleCnt="7">
        <dgm:presLayoutVars>
          <dgm:bulletEnabled val="1"/>
        </dgm:presLayoutVars>
      </dgm:prSet>
      <dgm:spPr/>
    </dgm:pt>
    <dgm:pt modelId="{925EB977-A144-4C64-97DE-0D931847A42E}" type="pres">
      <dgm:prSet presAssocID="{D2868E5E-AD0A-49CB-BB23-47C8D009A93E}" presName="dummy" presStyleCnt="0"/>
      <dgm:spPr/>
    </dgm:pt>
    <dgm:pt modelId="{0D5D4D3E-DBC6-434C-8A24-12ADA17C8598}" type="pres">
      <dgm:prSet presAssocID="{4A0EBE7B-2883-45A0-A554-6A2599979173}" presName="sibTrans" presStyleLbl="sibTrans2D1" presStyleIdx="1" presStyleCnt="7"/>
      <dgm:spPr/>
    </dgm:pt>
    <dgm:pt modelId="{05DD0251-CED1-4D63-AA5D-D06B1AC8BAF3}" type="pres">
      <dgm:prSet presAssocID="{D95888A7-E687-414D-A228-A3C12BAADC64}" presName="node" presStyleLbl="node1" presStyleIdx="2" presStyleCnt="7">
        <dgm:presLayoutVars>
          <dgm:bulletEnabled val="1"/>
        </dgm:presLayoutVars>
      </dgm:prSet>
      <dgm:spPr/>
    </dgm:pt>
    <dgm:pt modelId="{1CEEA193-955E-4840-812F-B9A372903DA7}" type="pres">
      <dgm:prSet presAssocID="{D95888A7-E687-414D-A228-A3C12BAADC64}" presName="dummy" presStyleCnt="0"/>
      <dgm:spPr/>
    </dgm:pt>
    <dgm:pt modelId="{FB08C55E-EED6-4E27-BD21-08D969C0BDA0}" type="pres">
      <dgm:prSet presAssocID="{3BC8BA8B-A0A0-4F82-9EF9-374AD67FEED8}" presName="sibTrans" presStyleLbl="sibTrans2D1" presStyleIdx="2" presStyleCnt="7"/>
      <dgm:spPr/>
    </dgm:pt>
    <dgm:pt modelId="{282E28B2-405B-4FED-83C4-F0AAF0D5482A}" type="pres">
      <dgm:prSet presAssocID="{B5AC9840-CC3A-445C-ACBD-3CC68070AFE3}" presName="node" presStyleLbl="node1" presStyleIdx="3" presStyleCnt="7">
        <dgm:presLayoutVars>
          <dgm:bulletEnabled val="1"/>
        </dgm:presLayoutVars>
      </dgm:prSet>
      <dgm:spPr/>
    </dgm:pt>
    <dgm:pt modelId="{B74995AB-1031-401A-9AE4-05D8FFE00799}" type="pres">
      <dgm:prSet presAssocID="{B5AC9840-CC3A-445C-ACBD-3CC68070AFE3}" presName="dummy" presStyleCnt="0"/>
      <dgm:spPr/>
    </dgm:pt>
    <dgm:pt modelId="{2B983CB9-D844-4493-AB2A-EAEDDA531D54}" type="pres">
      <dgm:prSet presAssocID="{9619E8B4-1CAA-4CC2-ADF8-7CCC5733C3C0}" presName="sibTrans" presStyleLbl="sibTrans2D1" presStyleIdx="3" presStyleCnt="7"/>
      <dgm:spPr/>
    </dgm:pt>
    <dgm:pt modelId="{03C35A79-6F7F-43CF-A3D8-C85DC1EA5DE0}" type="pres">
      <dgm:prSet presAssocID="{503523E9-3E51-4B2C-93EF-22A1786F6A3C}" presName="node" presStyleLbl="node1" presStyleIdx="4" presStyleCnt="7">
        <dgm:presLayoutVars>
          <dgm:bulletEnabled val="1"/>
        </dgm:presLayoutVars>
      </dgm:prSet>
      <dgm:spPr/>
    </dgm:pt>
    <dgm:pt modelId="{E0A58F4A-21BA-416D-B11F-7E4C731410B6}" type="pres">
      <dgm:prSet presAssocID="{503523E9-3E51-4B2C-93EF-22A1786F6A3C}" presName="dummy" presStyleCnt="0"/>
      <dgm:spPr/>
    </dgm:pt>
    <dgm:pt modelId="{0C3392EC-DDC0-48A0-ACC5-0168D88A0331}" type="pres">
      <dgm:prSet presAssocID="{791AF37A-17BD-4425-B736-DEDBC00C8216}" presName="sibTrans" presStyleLbl="sibTrans2D1" presStyleIdx="4" presStyleCnt="7"/>
      <dgm:spPr/>
    </dgm:pt>
    <dgm:pt modelId="{0DEB66AB-0A56-489C-9E9D-A4DC9D2FBDE8}" type="pres">
      <dgm:prSet presAssocID="{9B24AD3D-7198-430D-9771-E9E10443AD84}" presName="node" presStyleLbl="node1" presStyleIdx="5" presStyleCnt="7">
        <dgm:presLayoutVars>
          <dgm:bulletEnabled val="1"/>
        </dgm:presLayoutVars>
      </dgm:prSet>
      <dgm:spPr/>
    </dgm:pt>
    <dgm:pt modelId="{92B6D4C7-CEF8-4EAE-AE61-D392FDD301F9}" type="pres">
      <dgm:prSet presAssocID="{9B24AD3D-7198-430D-9771-E9E10443AD84}" presName="dummy" presStyleCnt="0"/>
      <dgm:spPr/>
    </dgm:pt>
    <dgm:pt modelId="{6716B31B-6498-4580-9022-122AE1725F43}" type="pres">
      <dgm:prSet presAssocID="{1882149B-DCDB-4A4C-A16F-021EF9EDD140}" presName="sibTrans" presStyleLbl="sibTrans2D1" presStyleIdx="5" presStyleCnt="7"/>
      <dgm:spPr/>
    </dgm:pt>
    <dgm:pt modelId="{AA01A6DB-FF23-4825-8BA8-DCD37842FC8F}" type="pres">
      <dgm:prSet presAssocID="{47FF126F-2870-417E-8FDE-235229885CF2}" presName="node" presStyleLbl="node1" presStyleIdx="6" presStyleCnt="7">
        <dgm:presLayoutVars>
          <dgm:bulletEnabled val="1"/>
        </dgm:presLayoutVars>
      </dgm:prSet>
      <dgm:spPr/>
    </dgm:pt>
    <dgm:pt modelId="{BA44A9DA-29E3-41EA-9444-A387FB8B23D9}" type="pres">
      <dgm:prSet presAssocID="{47FF126F-2870-417E-8FDE-235229885CF2}" presName="dummy" presStyleCnt="0"/>
      <dgm:spPr/>
    </dgm:pt>
    <dgm:pt modelId="{B4BEBE3E-BB28-4F64-A355-04775E8C6FE3}" type="pres">
      <dgm:prSet presAssocID="{4ADCE352-E1B0-462E-B67B-FD6DAB26C336}" presName="sibTrans" presStyleLbl="sibTrans2D1" presStyleIdx="6" presStyleCnt="7"/>
      <dgm:spPr/>
    </dgm:pt>
  </dgm:ptLst>
  <dgm:cxnLst>
    <dgm:cxn modelId="{D6E58E02-BDFE-4D24-87CE-AAF4979F8951}" type="presOf" srcId="{9619E8B4-1CAA-4CC2-ADF8-7CCC5733C3C0}" destId="{2B983CB9-D844-4493-AB2A-EAEDDA531D54}" srcOrd="0" destOrd="0" presId="urn:microsoft.com/office/officeart/2005/8/layout/radial6"/>
    <dgm:cxn modelId="{4298B307-D7C5-48EC-844A-5DB32EBF65A7}" type="presOf" srcId="{C858485C-3A9B-49D4-9961-389FDC662E8A}" destId="{B516FEA3-6263-4517-950C-AC22D1FAEB64}" srcOrd="0" destOrd="0" presId="urn:microsoft.com/office/officeart/2005/8/layout/radial6"/>
    <dgm:cxn modelId="{32EFD214-600E-4370-A1EB-4C74A1C8AF0C}" srcId="{C858485C-3A9B-49D4-9961-389FDC662E8A}" destId="{503523E9-3E51-4B2C-93EF-22A1786F6A3C}" srcOrd="4" destOrd="0" parTransId="{D10AD80B-45E4-4174-B0F3-EC122F4AC251}" sibTransId="{791AF37A-17BD-4425-B736-DEDBC00C8216}"/>
    <dgm:cxn modelId="{AE613C15-D589-4CC2-8F76-BACF12605E1C}" type="presOf" srcId="{DCB53A82-FFB8-42A7-AAD4-3F7B9F1ACF1F}" destId="{5066FEB9-6898-47E4-A988-7D282E537100}" srcOrd="0" destOrd="0" presId="urn:microsoft.com/office/officeart/2005/8/layout/radial6"/>
    <dgm:cxn modelId="{935D4B28-7CE5-443E-B248-39705ED07012}" srcId="{C858485C-3A9B-49D4-9961-389FDC662E8A}" destId="{47FF126F-2870-417E-8FDE-235229885CF2}" srcOrd="6" destOrd="0" parTransId="{B251D681-64B3-4D26-B576-39488F6A8A0D}" sibTransId="{4ADCE352-E1B0-462E-B67B-FD6DAB26C336}"/>
    <dgm:cxn modelId="{2B6F8D2E-866F-4B3E-904A-6D417742E833}" type="presOf" srcId="{3BC8BA8B-A0A0-4F82-9EF9-374AD67FEED8}" destId="{FB08C55E-EED6-4E27-BD21-08D969C0BDA0}" srcOrd="0" destOrd="0" presId="urn:microsoft.com/office/officeart/2005/8/layout/radial6"/>
    <dgm:cxn modelId="{D646E936-D408-47C6-B09F-60CC624E6D5F}" type="presOf" srcId="{B5AC9840-CC3A-445C-ACBD-3CC68070AFE3}" destId="{282E28B2-405B-4FED-83C4-F0AAF0D5482A}" srcOrd="0" destOrd="0" presId="urn:microsoft.com/office/officeart/2005/8/layout/radial6"/>
    <dgm:cxn modelId="{5ABB433F-7076-4B20-B70C-D87F990C84CB}" srcId="{C858485C-3A9B-49D4-9961-389FDC662E8A}" destId="{D2868E5E-AD0A-49CB-BB23-47C8D009A93E}" srcOrd="1" destOrd="0" parTransId="{93355E6E-BFFE-44D2-84B8-EF793502FADD}" sibTransId="{4A0EBE7B-2883-45A0-A554-6A2599979173}"/>
    <dgm:cxn modelId="{D93DBF6B-9FA9-4152-9CE6-9ACBE9E24778}" type="presOf" srcId="{91004BE5-F10F-4DD8-81BE-688E0CD8A243}" destId="{2CC2FA31-7A91-43A3-9A4C-5ADBAC12FFE9}" srcOrd="0" destOrd="0" presId="urn:microsoft.com/office/officeart/2005/8/layout/radial6"/>
    <dgm:cxn modelId="{8FDD0E73-B594-407A-96CF-A2DACBD9AB36}" srcId="{C858485C-3A9B-49D4-9961-389FDC662E8A}" destId="{B5AC9840-CC3A-445C-ACBD-3CC68070AFE3}" srcOrd="3" destOrd="0" parTransId="{6550B939-0221-4AA5-95D4-6DBE57573EAE}" sibTransId="{9619E8B4-1CAA-4CC2-ADF8-7CCC5733C3C0}"/>
    <dgm:cxn modelId="{CAF5AB55-8715-4CB5-A7A8-66DE2F5CBBA1}" type="presOf" srcId="{9B24AD3D-7198-430D-9771-E9E10443AD84}" destId="{0DEB66AB-0A56-489C-9E9D-A4DC9D2FBDE8}" srcOrd="0" destOrd="0" presId="urn:microsoft.com/office/officeart/2005/8/layout/radial6"/>
    <dgm:cxn modelId="{DA642156-1417-4822-91CC-FD247ED07782}" type="presOf" srcId="{CCF8F7A3-0310-47B5-BD35-3EE16CDDD812}" destId="{EB1C25AC-24F4-4914-B11E-E171FCB672FF}" srcOrd="0" destOrd="0" presId="urn:microsoft.com/office/officeart/2005/8/layout/radial6"/>
    <dgm:cxn modelId="{FE73D177-A0AA-4480-8A81-5CF4E1B45D06}" srcId="{CCF8F7A3-0310-47B5-BD35-3EE16CDDD812}" destId="{C858485C-3A9B-49D4-9961-389FDC662E8A}" srcOrd="0" destOrd="0" parTransId="{8ACB9892-6FF7-4255-9750-91BE1D9FFA6C}" sibTransId="{E8CC505E-3A8C-43BD-B810-399A44873F38}"/>
    <dgm:cxn modelId="{72853D7F-095C-4160-860A-FA4723280CD6}" srcId="{C858485C-3A9B-49D4-9961-389FDC662E8A}" destId="{91004BE5-F10F-4DD8-81BE-688E0CD8A243}" srcOrd="0" destOrd="0" parTransId="{BC90CA09-90CA-4A63-B56D-FD66240FCFC9}" sibTransId="{DCB53A82-FFB8-42A7-AAD4-3F7B9F1ACF1F}"/>
    <dgm:cxn modelId="{65C0C08B-D213-42D8-B0C8-8C0F79026DD4}" type="presOf" srcId="{D95888A7-E687-414D-A228-A3C12BAADC64}" destId="{05DD0251-CED1-4D63-AA5D-D06B1AC8BAF3}" srcOrd="0" destOrd="0" presId="urn:microsoft.com/office/officeart/2005/8/layout/radial6"/>
    <dgm:cxn modelId="{DFB78292-1B87-4B59-89B4-424CA5768F4F}" type="presOf" srcId="{47FF126F-2870-417E-8FDE-235229885CF2}" destId="{AA01A6DB-FF23-4825-8BA8-DCD37842FC8F}" srcOrd="0" destOrd="0" presId="urn:microsoft.com/office/officeart/2005/8/layout/radial6"/>
    <dgm:cxn modelId="{00E98DAB-AEB6-4187-B636-9FB95AA0E9C5}" type="presOf" srcId="{4A0EBE7B-2883-45A0-A554-6A2599979173}" destId="{0D5D4D3E-DBC6-434C-8A24-12ADA17C8598}" srcOrd="0" destOrd="0" presId="urn:microsoft.com/office/officeart/2005/8/layout/radial6"/>
    <dgm:cxn modelId="{1D0F13B0-758F-4221-A6A4-2B3EC0EFD445}" type="presOf" srcId="{D2868E5E-AD0A-49CB-BB23-47C8D009A93E}" destId="{56EF0A9C-0BC6-4238-8D55-B6C7CB5765CF}" srcOrd="0" destOrd="0" presId="urn:microsoft.com/office/officeart/2005/8/layout/radial6"/>
    <dgm:cxn modelId="{14EA1FD0-934E-405A-BF17-78D04E33AC06}" type="presOf" srcId="{1882149B-DCDB-4A4C-A16F-021EF9EDD140}" destId="{6716B31B-6498-4580-9022-122AE1725F43}" srcOrd="0" destOrd="0" presId="urn:microsoft.com/office/officeart/2005/8/layout/radial6"/>
    <dgm:cxn modelId="{FFDB4CD8-07CE-40C4-83E0-157C7633F951}" type="presOf" srcId="{4ADCE352-E1B0-462E-B67B-FD6DAB26C336}" destId="{B4BEBE3E-BB28-4F64-A355-04775E8C6FE3}" srcOrd="0" destOrd="0" presId="urn:microsoft.com/office/officeart/2005/8/layout/radial6"/>
    <dgm:cxn modelId="{98191CDD-EE9D-47DF-A5FE-B1F74D0FA7C4}" srcId="{C858485C-3A9B-49D4-9961-389FDC662E8A}" destId="{D95888A7-E687-414D-A228-A3C12BAADC64}" srcOrd="2" destOrd="0" parTransId="{46FECE7C-CD4D-45C9-938B-7CCAAD4A8991}" sibTransId="{3BC8BA8B-A0A0-4F82-9EF9-374AD67FEED8}"/>
    <dgm:cxn modelId="{434262DF-5238-44AD-A239-7CA5C0F0F5CF}" srcId="{C858485C-3A9B-49D4-9961-389FDC662E8A}" destId="{9B24AD3D-7198-430D-9771-E9E10443AD84}" srcOrd="5" destOrd="0" parTransId="{5C32AC60-5E89-4CA1-83FB-91F6BCA8EDC4}" sibTransId="{1882149B-DCDB-4A4C-A16F-021EF9EDD140}"/>
    <dgm:cxn modelId="{EB4D16EF-1004-4C03-BFAC-232DB705F2C9}" type="presOf" srcId="{503523E9-3E51-4B2C-93EF-22A1786F6A3C}" destId="{03C35A79-6F7F-43CF-A3D8-C85DC1EA5DE0}" srcOrd="0" destOrd="0" presId="urn:microsoft.com/office/officeart/2005/8/layout/radial6"/>
    <dgm:cxn modelId="{DBB13FF7-83A1-4DF0-AB7A-EE2A9FFC953F}" type="presOf" srcId="{791AF37A-17BD-4425-B736-DEDBC00C8216}" destId="{0C3392EC-DDC0-48A0-ACC5-0168D88A0331}" srcOrd="0" destOrd="0" presId="urn:microsoft.com/office/officeart/2005/8/layout/radial6"/>
    <dgm:cxn modelId="{231C224A-7925-453A-84E1-85B51A7BB951}" type="presParOf" srcId="{EB1C25AC-24F4-4914-B11E-E171FCB672FF}" destId="{B516FEA3-6263-4517-950C-AC22D1FAEB64}" srcOrd="0" destOrd="0" presId="urn:microsoft.com/office/officeart/2005/8/layout/radial6"/>
    <dgm:cxn modelId="{0D1A2F5E-1541-4185-BED0-39C13DCEFFE8}" type="presParOf" srcId="{EB1C25AC-24F4-4914-B11E-E171FCB672FF}" destId="{2CC2FA31-7A91-43A3-9A4C-5ADBAC12FFE9}" srcOrd="1" destOrd="0" presId="urn:microsoft.com/office/officeart/2005/8/layout/radial6"/>
    <dgm:cxn modelId="{5E4F838B-54A1-4A88-840E-8AB3E91569AB}" type="presParOf" srcId="{EB1C25AC-24F4-4914-B11E-E171FCB672FF}" destId="{0FA0F4BF-27E6-4781-9F48-5460DDB95FC3}" srcOrd="2" destOrd="0" presId="urn:microsoft.com/office/officeart/2005/8/layout/radial6"/>
    <dgm:cxn modelId="{24DEFB1D-897C-4E36-9017-07E31B38CC7D}" type="presParOf" srcId="{EB1C25AC-24F4-4914-B11E-E171FCB672FF}" destId="{5066FEB9-6898-47E4-A988-7D282E537100}" srcOrd="3" destOrd="0" presId="urn:microsoft.com/office/officeart/2005/8/layout/radial6"/>
    <dgm:cxn modelId="{6F6D3C5D-ACA0-4FCB-B66D-72C27B2DB73C}" type="presParOf" srcId="{EB1C25AC-24F4-4914-B11E-E171FCB672FF}" destId="{56EF0A9C-0BC6-4238-8D55-B6C7CB5765CF}" srcOrd="4" destOrd="0" presId="urn:microsoft.com/office/officeart/2005/8/layout/radial6"/>
    <dgm:cxn modelId="{E8CA270E-89FE-421D-917C-EFB23C2CABE0}" type="presParOf" srcId="{EB1C25AC-24F4-4914-B11E-E171FCB672FF}" destId="{925EB977-A144-4C64-97DE-0D931847A42E}" srcOrd="5" destOrd="0" presId="urn:microsoft.com/office/officeart/2005/8/layout/radial6"/>
    <dgm:cxn modelId="{02A35A20-B0AD-4C36-B10C-74FD82A09D52}" type="presParOf" srcId="{EB1C25AC-24F4-4914-B11E-E171FCB672FF}" destId="{0D5D4D3E-DBC6-434C-8A24-12ADA17C8598}" srcOrd="6" destOrd="0" presId="urn:microsoft.com/office/officeart/2005/8/layout/radial6"/>
    <dgm:cxn modelId="{DAFF76B2-BFEB-4D11-B108-18D6936078B2}" type="presParOf" srcId="{EB1C25AC-24F4-4914-B11E-E171FCB672FF}" destId="{05DD0251-CED1-4D63-AA5D-D06B1AC8BAF3}" srcOrd="7" destOrd="0" presId="urn:microsoft.com/office/officeart/2005/8/layout/radial6"/>
    <dgm:cxn modelId="{E7600871-3A07-47B5-9E6C-104E7765D4B6}" type="presParOf" srcId="{EB1C25AC-24F4-4914-B11E-E171FCB672FF}" destId="{1CEEA193-955E-4840-812F-B9A372903DA7}" srcOrd="8" destOrd="0" presId="urn:microsoft.com/office/officeart/2005/8/layout/radial6"/>
    <dgm:cxn modelId="{5C33B8D6-1B2D-4CF1-91D1-B3EF4A59826B}" type="presParOf" srcId="{EB1C25AC-24F4-4914-B11E-E171FCB672FF}" destId="{FB08C55E-EED6-4E27-BD21-08D969C0BDA0}" srcOrd="9" destOrd="0" presId="urn:microsoft.com/office/officeart/2005/8/layout/radial6"/>
    <dgm:cxn modelId="{3C5DE8A9-0130-4A0E-A9AE-BF65AFCBA5A8}" type="presParOf" srcId="{EB1C25AC-24F4-4914-B11E-E171FCB672FF}" destId="{282E28B2-405B-4FED-83C4-F0AAF0D5482A}" srcOrd="10" destOrd="0" presId="urn:microsoft.com/office/officeart/2005/8/layout/radial6"/>
    <dgm:cxn modelId="{D240844A-24FC-4B00-B08A-F56E6888EAC2}" type="presParOf" srcId="{EB1C25AC-24F4-4914-B11E-E171FCB672FF}" destId="{B74995AB-1031-401A-9AE4-05D8FFE00799}" srcOrd="11" destOrd="0" presId="urn:microsoft.com/office/officeart/2005/8/layout/radial6"/>
    <dgm:cxn modelId="{5D3BA502-1206-4658-B135-3E35DCF764AC}" type="presParOf" srcId="{EB1C25AC-24F4-4914-B11E-E171FCB672FF}" destId="{2B983CB9-D844-4493-AB2A-EAEDDA531D54}" srcOrd="12" destOrd="0" presId="urn:microsoft.com/office/officeart/2005/8/layout/radial6"/>
    <dgm:cxn modelId="{191228C5-6B1E-4552-816A-E55C53BE80B6}" type="presParOf" srcId="{EB1C25AC-24F4-4914-B11E-E171FCB672FF}" destId="{03C35A79-6F7F-43CF-A3D8-C85DC1EA5DE0}" srcOrd="13" destOrd="0" presId="urn:microsoft.com/office/officeart/2005/8/layout/radial6"/>
    <dgm:cxn modelId="{6D55AC68-34AA-45E0-AA5E-2680DA0B246A}" type="presParOf" srcId="{EB1C25AC-24F4-4914-B11E-E171FCB672FF}" destId="{E0A58F4A-21BA-416D-B11F-7E4C731410B6}" srcOrd="14" destOrd="0" presId="urn:microsoft.com/office/officeart/2005/8/layout/radial6"/>
    <dgm:cxn modelId="{6718B5A5-3BE9-41B8-A78D-5E162E98097B}" type="presParOf" srcId="{EB1C25AC-24F4-4914-B11E-E171FCB672FF}" destId="{0C3392EC-DDC0-48A0-ACC5-0168D88A0331}" srcOrd="15" destOrd="0" presId="urn:microsoft.com/office/officeart/2005/8/layout/radial6"/>
    <dgm:cxn modelId="{FC0C6BE2-AA6F-4269-A5DF-221044854D11}" type="presParOf" srcId="{EB1C25AC-24F4-4914-B11E-E171FCB672FF}" destId="{0DEB66AB-0A56-489C-9E9D-A4DC9D2FBDE8}" srcOrd="16" destOrd="0" presId="urn:microsoft.com/office/officeart/2005/8/layout/radial6"/>
    <dgm:cxn modelId="{C4F75A56-288E-48FE-92E6-52A62FA5F605}" type="presParOf" srcId="{EB1C25AC-24F4-4914-B11E-E171FCB672FF}" destId="{92B6D4C7-CEF8-4EAE-AE61-D392FDD301F9}" srcOrd="17" destOrd="0" presId="urn:microsoft.com/office/officeart/2005/8/layout/radial6"/>
    <dgm:cxn modelId="{1BE4A21D-B532-4FE7-B6D3-09B9228D3176}" type="presParOf" srcId="{EB1C25AC-24F4-4914-B11E-E171FCB672FF}" destId="{6716B31B-6498-4580-9022-122AE1725F43}" srcOrd="18" destOrd="0" presId="urn:microsoft.com/office/officeart/2005/8/layout/radial6"/>
    <dgm:cxn modelId="{F62BB421-4C08-436A-BEBF-5BB50728B82B}" type="presParOf" srcId="{EB1C25AC-24F4-4914-B11E-E171FCB672FF}" destId="{AA01A6DB-FF23-4825-8BA8-DCD37842FC8F}" srcOrd="19" destOrd="0" presId="urn:microsoft.com/office/officeart/2005/8/layout/radial6"/>
    <dgm:cxn modelId="{F41ED409-28AB-4EC7-9ECF-F91381D8492E}" type="presParOf" srcId="{EB1C25AC-24F4-4914-B11E-E171FCB672FF}" destId="{BA44A9DA-29E3-41EA-9444-A387FB8B23D9}" srcOrd="20" destOrd="0" presId="urn:microsoft.com/office/officeart/2005/8/layout/radial6"/>
    <dgm:cxn modelId="{D6F88D20-BADD-4C20-8932-55554083AD74}" type="presParOf" srcId="{EB1C25AC-24F4-4914-B11E-E171FCB672FF}" destId="{B4BEBE3E-BB28-4F64-A355-04775E8C6FE3}" srcOrd="21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CF8F7A3-0310-47B5-BD35-3EE16CDDD812}" type="doc">
      <dgm:prSet loTypeId="urn:microsoft.com/office/officeart/2005/8/layout/radial4" loCatId="relationship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s-CL"/>
        </a:p>
      </dgm:t>
    </dgm:pt>
    <dgm:pt modelId="{C858485C-3A9B-49D4-9961-389FDC662E8A}">
      <dgm:prSet phldrT="[Texto]" custT="1"/>
      <dgm:spPr/>
      <dgm:t>
        <a:bodyPr/>
        <a:lstStyle/>
        <a:p>
          <a:r>
            <a:rPr lang="es-ES" sz="2000" dirty="0"/>
            <a:t>Control de Gestión</a:t>
          </a:r>
          <a:endParaRPr lang="es-CL" sz="2000" dirty="0"/>
        </a:p>
      </dgm:t>
    </dgm:pt>
    <dgm:pt modelId="{8ACB9892-6FF7-4255-9750-91BE1D9FFA6C}" type="parTrans" cxnId="{FE73D177-A0AA-4480-8A81-5CF4E1B45D06}">
      <dgm:prSet/>
      <dgm:spPr/>
      <dgm:t>
        <a:bodyPr/>
        <a:lstStyle/>
        <a:p>
          <a:endParaRPr lang="es-CL"/>
        </a:p>
      </dgm:t>
    </dgm:pt>
    <dgm:pt modelId="{E8CC505E-3A8C-43BD-B810-399A44873F38}" type="sibTrans" cxnId="{FE73D177-A0AA-4480-8A81-5CF4E1B45D06}">
      <dgm:prSet/>
      <dgm:spPr/>
      <dgm:t>
        <a:bodyPr/>
        <a:lstStyle/>
        <a:p>
          <a:endParaRPr lang="es-CL"/>
        </a:p>
      </dgm:t>
    </dgm:pt>
    <dgm:pt modelId="{DB454CFF-E75D-4432-9D3E-8788223A4F55}">
      <dgm:prSet phldrT="[Texto]"/>
      <dgm:spPr/>
      <dgm:t>
        <a:bodyPr/>
        <a:lstStyle/>
        <a:p>
          <a:r>
            <a:rPr lang="es-ES" dirty="0"/>
            <a:t>Estadísticas</a:t>
          </a:r>
          <a:endParaRPr lang="es-CL" dirty="0"/>
        </a:p>
      </dgm:t>
    </dgm:pt>
    <dgm:pt modelId="{65202719-1224-48ED-856F-C55249AE846F}" type="sibTrans" cxnId="{C22937A7-5AA1-47B9-893E-D7B1A59F2D88}">
      <dgm:prSet/>
      <dgm:spPr/>
      <dgm:t>
        <a:bodyPr/>
        <a:lstStyle/>
        <a:p>
          <a:endParaRPr lang="es-CL"/>
        </a:p>
      </dgm:t>
    </dgm:pt>
    <dgm:pt modelId="{F2226EA7-79FC-4EFA-B8B9-E04964935382}" type="parTrans" cxnId="{C22937A7-5AA1-47B9-893E-D7B1A59F2D88}">
      <dgm:prSet/>
      <dgm:spPr/>
      <dgm:t>
        <a:bodyPr/>
        <a:lstStyle/>
        <a:p>
          <a:endParaRPr lang="es-CL"/>
        </a:p>
      </dgm:t>
    </dgm:pt>
    <dgm:pt modelId="{EB7BE33A-0EE6-4ECE-A8C8-0A72EAF53253}">
      <dgm:prSet/>
      <dgm:spPr/>
      <dgm:t>
        <a:bodyPr/>
        <a:lstStyle/>
        <a:p>
          <a:r>
            <a:rPr lang="es-ES" dirty="0"/>
            <a:t>GRD</a:t>
          </a:r>
          <a:endParaRPr lang="es-CL" dirty="0"/>
        </a:p>
      </dgm:t>
    </dgm:pt>
    <dgm:pt modelId="{F4698A37-B228-4FE9-9D93-B8F5868EC95D}" type="parTrans" cxnId="{9CEF9CC2-4CA4-46A0-A53C-A34C7FE57EA7}">
      <dgm:prSet/>
      <dgm:spPr/>
      <dgm:t>
        <a:bodyPr/>
        <a:lstStyle/>
        <a:p>
          <a:endParaRPr lang="es-CL"/>
        </a:p>
      </dgm:t>
    </dgm:pt>
    <dgm:pt modelId="{F833A18E-7347-41A1-8843-D2453052470D}" type="sibTrans" cxnId="{9CEF9CC2-4CA4-46A0-A53C-A34C7FE57EA7}">
      <dgm:prSet/>
      <dgm:spPr/>
      <dgm:t>
        <a:bodyPr/>
        <a:lstStyle/>
        <a:p>
          <a:endParaRPr lang="es-CL"/>
        </a:p>
      </dgm:t>
    </dgm:pt>
    <dgm:pt modelId="{46F4EC30-B867-4980-B582-5EF0BD5B8E2B}">
      <dgm:prSet/>
      <dgm:spPr/>
      <dgm:t>
        <a:bodyPr/>
        <a:lstStyle/>
        <a:p>
          <a:r>
            <a:rPr lang="es-ES" dirty="0"/>
            <a:t>GES</a:t>
          </a:r>
          <a:endParaRPr lang="es-CL" dirty="0"/>
        </a:p>
      </dgm:t>
    </dgm:pt>
    <dgm:pt modelId="{117BCC7D-9D43-4DD0-A6D9-796B74ACBA20}" type="parTrans" cxnId="{877C0E8E-C5B3-4B15-BE9F-B616F8B64369}">
      <dgm:prSet/>
      <dgm:spPr/>
      <dgm:t>
        <a:bodyPr/>
        <a:lstStyle/>
        <a:p>
          <a:endParaRPr lang="es-CL"/>
        </a:p>
      </dgm:t>
    </dgm:pt>
    <dgm:pt modelId="{1D0ECA8F-D305-424A-BE33-C6154A744DDA}" type="sibTrans" cxnId="{877C0E8E-C5B3-4B15-BE9F-B616F8B64369}">
      <dgm:prSet/>
      <dgm:spPr/>
      <dgm:t>
        <a:bodyPr/>
        <a:lstStyle/>
        <a:p>
          <a:endParaRPr lang="es-CL"/>
        </a:p>
      </dgm:t>
    </dgm:pt>
    <dgm:pt modelId="{CC90881B-A63B-43A8-BAFD-A62DFFE28130}">
      <dgm:prSet/>
      <dgm:spPr/>
      <dgm:t>
        <a:bodyPr/>
        <a:lstStyle/>
        <a:p>
          <a:r>
            <a:rPr lang="es-ES" dirty="0"/>
            <a:t>Listas de espera</a:t>
          </a:r>
          <a:endParaRPr lang="es-CL" dirty="0"/>
        </a:p>
      </dgm:t>
    </dgm:pt>
    <dgm:pt modelId="{FFE5D453-606F-4925-896B-C60ABEB34E7F}" type="parTrans" cxnId="{25B4A354-A119-4E9C-A143-7F8350A39FDC}">
      <dgm:prSet/>
      <dgm:spPr/>
      <dgm:t>
        <a:bodyPr/>
        <a:lstStyle/>
        <a:p>
          <a:endParaRPr lang="es-CL"/>
        </a:p>
      </dgm:t>
    </dgm:pt>
    <dgm:pt modelId="{15CC2A90-5A1E-4863-804B-C0952EF89E09}" type="sibTrans" cxnId="{25B4A354-A119-4E9C-A143-7F8350A39FDC}">
      <dgm:prSet/>
      <dgm:spPr/>
      <dgm:t>
        <a:bodyPr/>
        <a:lstStyle/>
        <a:p>
          <a:endParaRPr lang="es-CL"/>
        </a:p>
      </dgm:t>
    </dgm:pt>
    <dgm:pt modelId="{EBFC742F-596C-4DC0-BDCB-4D1DD54A93D1}">
      <dgm:prSet/>
      <dgm:spPr/>
      <dgm:t>
        <a:bodyPr/>
        <a:lstStyle/>
        <a:p>
          <a:r>
            <a:rPr lang="es-ES" dirty="0"/>
            <a:t>RRHH</a:t>
          </a:r>
          <a:endParaRPr lang="es-CL" dirty="0"/>
        </a:p>
      </dgm:t>
    </dgm:pt>
    <dgm:pt modelId="{F39B786F-D783-46C5-B765-1C2C198A834C}" type="parTrans" cxnId="{8356DD9D-405A-465F-8B55-F0562171D277}">
      <dgm:prSet/>
      <dgm:spPr/>
      <dgm:t>
        <a:bodyPr/>
        <a:lstStyle/>
        <a:p>
          <a:endParaRPr lang="es-CL"/>
        </a:p>
      </dgm:t>
    </dgm:pt>
    <dgm:pt modelId="{5E89CF58-DCA1-41D9-A54B-A76775FE8948}" type="sibTrans" cxnId="{8356DD9D-405A-465F-8B55-F0562171D277}">
      <dgm:prSet/>
      <dgm:spPr/>
      <dgm:t>
        <a:bodyPr/>
        <a:lstStyle/>
        <a:p>
          <a:endParaRPr lang="es-CL"/>
        </a:p>
      </dgm:t>
    </dgm:pt>
    <dgm:pt modelId="{EEFE516B-60DE-4C45-88F4-C2534B613507}">
      <dgm:prSet/>
      <dgm:spPr/>
      <dgm:t>
        <a:bodyPr/>
        <a:lstStyle/>
        <a:p>
          <a:r>
            <a:rPr lang="es-ES" dirty="0"/>
            <a:t>Finanzas</a:t>
          </a:r>
          <a:endParaRPr lang="es-CL" dirty="0"/>
        </a:p>
      </dgm:t>
    </dgm:pt>
    <dgm:pt modelId="{0A3719AE-0067-45B2-AF60-76FA861A6480}" type="parTrans" cxnId="{75C3F64B-0AD9-49B9-8B94-01D3BE42B134}">
      <dgm:prSet/>
      <dgm:spPr/>
      <dgm:t>
        <a:bodyPr/>
        <a:lstStyle/>
        <a:p>
          <a:endParaRPr lang="es-CL"/>
        </a:p>
      </dgm:t>
    </dgm:pt>
    <dgm:pt modelId="{B101DDE0-0F2A-4795-98CB-74900F0D0D1C}" type="sibTrans" cxnId="{75C3F64B-0AD9-49B9-8B94-01D3BE42B134}">
      <dgm:prSet/>
      <dgm:spPr/>
      <dgm:t>
        <a:bodyPr/>
        <a:lstStyle/>
        <a:p>
          <a:endParaRPr lang="es-CL"/>
        </a:p>
      </dgm:t>
    </dgm:pt>
    <dgm:pt modelId="{5B8781EC-3419-49AE-8484-F6414139650C}" type="pres">
      <dgm:prSet presAssocID="{CCF8F7A3-0310-47B5-BD35-3EE16CDDD812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69E999A7-02AA-4169-8E97-0060ED3EB97F}" type="pres">
      <dgm:prSet presAssocID="{C858485C-3A9B-49D4-9961-389FDC662E8A}" presName="centerShape" presStyleLbl="node0" presStyleIdx="0" presStyleCnt="1"/>
      <dgm:spPr/>
    </dgm:pt>
    <dgm:pt modelId="{5E15DBA5-0E52-4014-A8EA-44CF2EA442C5}" type="pres">
      <dgm:prSet presAssocID="{F4698A37-B228-4FE9-9D93-B8F5868EC95D}" presName="parTrans" presStyleLbl="bgSibTrans2D1" presStyleIdx="0" presStyleCnt="6" custAng="5749931" custScaleX="23689" custScaleY="205770" custLinFactNeighborX="22566" custLinFactNeighborY="22511"/>
      <dgm:spPr>
        <a:prstGeom prst="upDownArrow">
          <a:avLst/>
        </a:prstGeom>
      </dgm:spPr>
    </dgm:pt>
    <dgm:pt modelId="{9289E521-FB67-4C03-AF95-6A2AB6E8DC46}" type="pres">
      <dgm:prSet presAssocID="{EB7BE33A-0EE6-4ECE-A8C8-0A72EAF53253}" presName="node" presStyleLbl="node1" presStyleIdx="0" presStyleCnt="6">
        <dgm:presLayoutVars>
          <dgm:bulletEnabled val="1"/>
        </dgm:presLayoutVars>
      </dgm:prSet>
      <dgm:spPr/>
    </dgm:pt>
    <dgm:pt modelId="{10E02D8C-78DF-4C37-8548-1FE6E2DD9F4B}" type="pres">
      <dgm:prSet presAssocID="{0A3719AE-0067-45B2-AF60-76FA861A6480}" presName="parTrans" presStyleLbl="bgSibTrans2D1" presStyleIdx="1" presStyleCnt="6" custAng="5749931" custScaleX="23689" custScaleY="197022" custLinFactNeighborX="17229" custLinFactNeighborY="49713"/>
      <dgm:spPr>
        <a:prstGeom prst="upDownArrow">
          <a:avLst/>
        </a:prstGeom>
      </dgm:spPr>
    </dgm:pt>
    <dgm:pt modelId="{F624D708-2830-4A03-B1F7-EF2772277D73}" type="pres">
      <dgm:prSet presAssocID="{EEFE516B-60DE-4C45-88F4-C2534B613507}" presName="node" presStyleLbl="node1" presStyleIdx="1" presStyleCnt="6">
        <dgm:presLayoutVars>
          <dgm:bulletEnabled val="1"/>
        </dgm:presLayoutVars>
      </dgm:prSet>
      <dgm:spPr/>
    </dgm:pt>
    <dgm:pt modelId="{F6424B49-D72D-4861-ABB7-30570273EEB4}" type="pres">
      <dgm:prSet presAssocID="{F39B786F-D783-46C5-B765-1C2C198A834C}" presName="parTrans" presStyleLbl="bgSibTrans2D1" presStyleIdx="2" presStyleCnt="6" custAng="5093089" custScaleX="23689" custScaleY="210640" custLinFactNeighborX="1373" custLinFactNeighborY="54609"/>
      <dgm:spPr>
        <a:prstGeom prst="upDownArrow">
          <a:avLst/>
        </a:prstGeom>
      </dgm:spPr>
    </dgm:pt>
    <dgm:pt modelId="{4CC2A6A4-7440-48DF-9546-2E5FB31BB6D7}" type="pres">
      <dgm:prSet presAssocID="{EBFC742F-596C-4DC0-BDCB-4D1DD54A93D1}" presName="node" presStyleLbl="node1" presStyleIdx="2" presStyleCnt="6">
        <dgm:presLayoutVars>
          <dgm:bulletEnabled val="1"/>
        </dgm:presLayoutVars>
      </dgm:prSet>
      <dgm:spPr/>
    </dgm:pt>
    <dgm:pt modelId="{A9BD38F4-D381-42DC-B956-5F1ECAD4BE8E}" type="pres">
      <dgm:prSet presAssocID="{117BCC7D-9D43-4DD0-A6D9-796B74ACBA20}" presName="parTrans" presStyleLbl="bgSibTrans2D1" presStyleIdx="3" presStyleCnt="6" custAng="5093089" custScaleX="23689" custScaleY="194289" custLinFactNeighborX="-2023" custLinFactNeighborY="49713"/>
      <dgm:spPr>
        <a:prstGeom prst="upDownArrow">
          <a:avLst/>
        </a:prstGeom>
      </dgm:spPr>
    </dgm:pt>
    <dgm:pt modelId="{DFEFF7A5-7CB6-4EBB-A5F4-65338FD7B488}" type="pres">
      <dgm:prSet presAssocID="{46F4EC30-B867-4980-B582-5EF0BD5B8E2B}" presName="node" presStyleLbl="node1" presStyleIdx="3" presStyleCnt="6">
        <dgm:presLayoutVars>
          <dgm:bulletEnabled val="1"/>
        </dgm:presLayoutVars>
      </dgm:prSet>
      <dgm:spPr/>
    </dgm:pt>
    <dgm:pt modelId="{288E3E53-1740-4120-8E43-4F9191F5B236}" type="pres">
      <dgm:prSet presAssocID="{FFE5D453-606F-4925-896B-C60ABEB34E7F}" presName="parTrans" presStyleLbl="bgSibTrans2D1" presStyleIdx="4" presStyleCnt="6" custAng="5093089" custScaleX="23689" custScaleY="204596" custLinFactNeighborX="-17550" custLinFactNeighborY="64402"/>
      <dgm:spPr>
        <a:prstGeom prst="upDownArrow">
          <a:avLst/>
        </a:prstGeom>
      </dgm:spPr>
    </dgm:pt>
    <dgm:pt modelId="{D0830AB7-F5A3-4A3F-9788-CA55C1818B6D}" type="pres">
      <dgm:prSet presAssocID="{CC90881B-A63B-43A8-BAFD-A62DFFE28130}" presName="node" presStyleLbl="node1" presStyleIdx="4" presStyleCnt="6">
        <dgm:presLayoutVars>
          <dgm:bulletEnabled val="1"/>
        </dgm:presLayoutVars>
      </dgm:prSet>
      <dgm:spPr/>
    </dgm:pt>
    <dgm:pt modelId="{2DDFC81E-BDF1-4362-90E6-BDB1FEC7D913}" type="pres">
      <dgm:prSet presAssocID="{F2226EA7-79FC-4EFA-B8B9-E04964935382}" presName="parTrans" presStyleLbl="bgSibTrans2D1" presStyleIdx="5" presStyleCnt="6" custAng="5093089" custScaleX="23689" custScaleY="213080" custLinFactNeighborX="-21916" custLinFactNeighborY="21603"/>
      <dgm:spPr>
        <a:prstGeom prst="upDownArrow">
          <a:avLst/>
        </a:prstGeom>
      </dgm:spPr>
    </dgm:pt>
    <dgm:pt modelId="{3E5B8A02-0DFA-4B72-AFC7-40BFE640050F}" type="pres">
      <dgm:prSet presAssocID="{DB454CFF-E75D-4432-9D3E-8788223A4F55}" presName="node" presStyleLbl="node1" presStyleIdx="5" presStyleCnt="6">
        <dgm:presLayoutVars>
          <dgm:bulletEnabled val="1"/>
        </dgm:presLayoutVars>
      </dgm:prSet>
      <dgm:spPr/>
    </dgm:pt>
  </dgm:ptLst>
  <dgm:cxnLst>
    <dgm:cxn modelId="{086F5008-0388-4E9C-9C96-8B4F2FBAD113}" type="presOf" srcId="{46F4EC30-B867-4980-B582-5EF0BD5B8E2B}" destId="{DFEFF7A5-7CB6-4EBB-A5F4-65338FD7B488}" srcOrd="0" destOrd="0" presId="urn:microsoft.com/office/officeart/2005/8/layout/radial4"/>
    <dgm:cxn modelId="{9FF5A934-5F25-4127-A932-0263B3CBE51C}" type="presOf" srcId="{EBFC742F-596C-4DC0-BDCB-4D1DD54A93D1}" destId="{4CC2A6A4-7440-48DF-9546-2E5FB31BB6D7}" srcOrd="0" destOrd="0" presId="urn:microsoft.com/office/officeart/2005/8/layout/radial4"/>
    <dgm:cxn modelId="{0B90755B-C073-435A-A116-871991EBEAE0}" type="presOf" srcId="{F2226EA7-79FC-4EFA-B8B9-E04964935382}" destId="{2DDFC81E-BDF1-4362-90E6-BDB1FEC7D913}" srcOrd="0" destOrd="0" presId="urn:microsoft.com/office/officeart/2005/8/layout/radial4"/>
    <dgm:cxn modelId="{C65AD75F-308F-4158-9B62-8F29FDC1B532}" type="presOf" srcId="{CC90881B-A63B-43A8-BAFD-A62DFFE28130}" destId="{D0830AB7-F5A3-4A3F-9788-CA55C1818B6D}" srcOrd="0" destOrd="0" presId="urn:microsoft.com/office/officeart/2005/8/layout/radial4"/>
    <dgm:cxn modelId="{50FCA349-8836-4CC4-9A20-59A6809DF6DD}" type="presOf" srcId="{C858485C-3A9B-49D4-9961-389FDC662E8A}" destId="{69E999A7-02AA-4169-8E97-0060ED3EB97F}" srcOrd="0" destOrd="0" presId="urn:microsoft.com/office/officeart/2005/8/layout/radial4"/>
    <dgm:cxn modelId="{75C3F64B-0AD9-49B9-8B94-01D3BE42B134}" srcId="{C858485C-3A9B-49D4-9961-389FDC662E8A}" destId="{EEFE516B-60DE-4C45-88F4-C2534B613507}" srcOrd="1" destOrd="0" parTransId="{0A3719AE-0067-45B2-AF60-76FA861A6480}" sibTransId="{B101DDE0-0F2A-4795-98CB-74900F0D0D1C}"/>
    <dgm:cxn modelId="{25B4A354-A119-4E9C-A143-7F8350A39FDC}" srcId="{C858485C-3A9B-49D4-9961-389FDC662E8A}" destId="{CC90881B-A63B-43A8-BAFD-A62DFFE28130}" srcOrd="4" destOrd="0" parTransId="{FFE5D453-606F-4925-896B-C60ABEB34E7F}" sibTransId="{15CC2A90-5A1E-4863-804B-C0952EF89E09}"/>
    <dgm:cxn modelId="{0043DE75-5EDB-4460-9DCD-8FA6B36676E2}" type="presOf" srcId="{0A3719AE-0067-45B2-AF60-76FA861A6480}" destId="{10E02D8C-78DF-4C37-8548-1FE6E2DD9F4B}" srcOrd="0" destOrd="0" presId="urn:microsoft.com/office/officeart/2005/8/layout/radial4"/>
    <dgm:cxn modelId="{FE73D177-A0AA-4480-8A81-5CF4E1B45D06}" srcId="{CCF8F7A3-0310-47B5-BD35-3EE16CDDD812}" destId="{C858485C-3A9B-49D4-9961-389FDC662E8A}" srcOrd="0" destOrd="0" parTransId="{8ACB9892-6FF7-4255-9750-91BE1D9FFA6C}" sibTransId="{E8CC505E-3A8C-43BD-B810-399A44873F38}"/>
    <dgm:cxn modelId="{60D20F83-89BA-46CC-8990-7DA07EAB747E}" type="presOf" srcId="{DB454CFF-E75D-4432-9D3E-8788223A4F55}" destId="{3E5B8A02-0DFA-4B72-AFC7-40BFE640050F}" srcOrd="0" destOrd="0" presId="urn:microsoft.com/office/officeart/2005/8/layout/radial4"/>
    <dgm:cxn modelId="{824AEA88-90D1-41D2-B80D-EE92CBB4A213}" type="presOf" srcId="{CCF8F7A3-0310-47B5-BD35-3EE16CDDD812}" destId="{5B8781EC-3419-49AE-8484-F6414139650C}" srcOrd="0" destOrd="0" presId="urn:microsoft.com/office/officeart/2005/8/layout/radial4"/>
    <dgm:cxn modelId="{877C0E8E-C5B3-4B15-BE9F-B616F8B64369}" srcId="{C858485C-3A9B-49D4-9961-389FDC662E8A}" destId="{46F4EC30-B867-4980-B582-5EF0BD5B8E2B}" srcOrd="3" destOrd="0" parTransId="{117BCC7D-9D43-4DD0-A6D9-796B74ACBA20}" sibTransId="{1D0ECA8F-D305-424A-BE33-C6154A744DDA}"/>
    <dgm:cxn modelId="{8356DD9D-405A-465F-8B55-F0562171D277}" srcId="{C858485C-3A9B-49D4-9961-389FDC662E8A}" destId="{EBFC742F-596C-4DC0-BDCB-4D1DD54A93D1}" srcOrd="2" destOrd="0" parTransId="{F39B786F-D783-46C5-B765-1C2C198A834C}" sibTransId="{5E89CF58-DCA1-41D9-A54B-A76775FE8948}"/>
    <dgm:cxn modelId="{C22937A7-5AA1-47B9-893E-D7B1A59F2D88}" srcId="{C858485C-3A9B-49D4-9961-389FDC662E8A}" destId="{DB454CFF-E75D-4432-9D3E-8788223A4F55}" srcOrd="5" destOrd="0" parTransId="{F2226EA7-79FC-4EFA-B8B9-E04964935382}" sibTransId="{65202719-1224-48ED-856F-C55249AE846F}"/>
    <dgm:cxn modelId="{01CD85B1-E328-4E55-A5B1-1A9F6CB5755E}" type="presOf" srcId="{EEFE516B-60DE-4C45-88F4-C2534B613507}" destId="{F624D708-2830-4A03-B1F7-EF2772277D73}" srcOrd="0" destOrd="0" presId="urn:microsoft.com/office/officeart/2005/8/layout/radial4"/>
    <dgm:cxn modelId="{9C65C5B2-C64E-4745-A227-6101A2B4B7EC}" type="presOf" srcId="{FFE5D453-606F-4925-896B-C60ABEB34E7F}" destId="{288E3E53-1740-4120-8E43-4F9191F5B236}" srcOrd="0" destOrd="0" presId="urn:microsoft.com/office/officeart/2005/8/layout/radial4"/>
    <dgm:cxn modelId="{9CEF9CC2-4CA4-46A0-A53C-A34C7FE57EA7}" srcId="{C858485C-3A9B-49D4-9961-389FDC662E8A}" destId="{EB7BE33A-0EE6-4ECE-A8C8-0A72EAF53253}" srcOrd="0" destOrd="0" parTransId="{F4698A37-B228-4FE9-9D93-B8F5868EC95D}" sibTransId="{F833A18E-7347-41A1-8843-D2453052470D}"/>
    <dgm:cxn modelId="{19A3DAC4-A418-43E7-A676-164001E8FCE7}" type="presOf" srcId="{EB7BE33A-0EE6-4ECE-A8C8-0A72EAF53253}" destId="{9289E521-FB67-4C03-AF95-6A2AB6E8DC46}" srcOrd="0" destOrd="0" presId="urn:microsoft.com/office/officeart/2005/8/layout/radial4"/>
    <dgm:cxn modelId="{01F26CCA-F26B-4E04-B302-A0ECE7A066CD}" type="presOf" srcId="{F4698A37-B228-4FE9-9D93-B8F5868EC95D}" destId="{5E15DBA5-0E52-4014-A8EA-44CF2EA442C5}" srcOrd="0" destOrd="0" presId="urn:microsoft.com/office/officeart/2005/8/layout/radial4"/>
    <dgm:cxn modelId="{1B63DCF8-AB85-4489-ADA0-BD1ED781F2A8}" type="presOf" srcId="{117BCC7D-9D43-4DD0-A6D9-796B74ACBA20}" destId="{A9BD38F4-D381-42DC-B956-5F1ECAD4BE8E}" srcOrd="0" destOrd="0" presId="urn:microsoft.com/office/officeart/2005/8/layout/radial4"/>
    <dgm:cxn modelId="{25BF3BFE-9987-4419-A3A8-FA514355DE5F}" type="presOf" srcId="{F39B786F-D783-46C5-B765-1C2C198A834C}" destId="{F6424B49-D72D-4861-ABB7-30570273EEB4}" srcOrd="0" destOrd="0" presId="urn:microsoft.com/office/officeart/2005/8/layout/radial4"/>
    <dgm:cxn modelId="{C32AC1F4-003A-42D8-A47B-C811B832E7D1}" type="presParOf" srcId="{5B8781EC-3419-49AE-8484-F6414139650C}" destId="{69E999A7-02AA-4169-8E97-0060ED3EB97F}" srcOrd="0" destOrd="0" presId="urn:microsoft.com/office/officeart/2005/8/layout/radial4"/>
    <dgm:cxn modelId="{782401D5-6980-4F6D-AC72-F114544CC8F1}" type="presParOf" srcId="{5B8781EC-3419-49AE-8484-F6414139650C}" destId="{5E15DBA5-0E52-4014-A8EA-44CF2EA442C5}" srcOrd="1" destOrd="0" presId="urn:microsoft.com/office/officeart/2005/8/layout/radial4"/>
    <dgm:cxn modelId="{CB1863BB-760B-4C25-97AF-8438F76C0920}" type="presParOf" srcId="{5B8781EC-3419-49AE-8484-F6414139650C}" destId="{9289E521-FB67-4C03-AF95-6A2AB6E8DC46}" srcOrd="2" destOrd="0" presId="urn:microsoft.com/office/officeart/2005/8/layout/radial4"/>
    <dgm:cxn modelId="{00532D03-44A4-419C-A1A5-5D8ACFCCF841}" type="presParOf" srcId="{5B8781EC-3419-49AE-8484-F6414139650C}" destId="{10E02D8C-78DF-4C37-8548-1FE6E2DD9F4B}" srcOrd="3" destOrd="0" presId="urn:microsoft.com/office/officeart/2005/8/layout/radial4"/>
    <dgm:cxn modelId="{E7F1BDC9-1F5C-49C5-A57C-978B082F0BDD}" type="presParOf" srcId="{5B8781EC-3419-49AE-8484-F6414139650C}" destId="{F624D708-2830-4A03-B1F7-EF2772277D73}" srcOrd="4" destOrd="0" presId="urn:microsoft.com/office/officeart/2005/8/layout/radial4"/>
    <dgm:cxn modelId="{11AAA6B0-357F-4356-B9AA-F0FFC52DF1F1}" type="presParOf" srcId="{5B8781EC-3419-49AE-8484-F6414139650C}" destId="{F6424B49-D72D-4861-ABB7-30570273EEB4}" srcOrd="5" destOrd="0" presId="urn:microsoft.com/office/officeart/2005/8/layout/radial4"/>
    <dgm:cxn modelId="{560F76E7-3D01-4A89-AC4D-E2B63CC48CD3}" type="presParOf" srcId="{5B8781EC-3419-49AE-8484-F6414139650C}" destId="{4CC2A6A4-7440-48DF-9546-2E5FB31BB6D7}" srcOrd="6" destOrd="0" presId="urn:microsoft.com/office/officeart/2005/8/layout/radial4"/>
    <dgm:cxn modelId="{1F1083EB-6992-411D-AA95-7FBB2CF8E5A8}" type="presParOf" srcId="{5B8781EC-3419-49AE-8484-F6414139650C}" destId="{A9BD38F4-D381-42DC-B956-5F1ECAD4BE8E}" srcOrd="7" destOrd="0" presId="urn:microsoft.com/office/officeart/2005/8/layout/radial4"/>
    <dgm:cxn modelId="{0BC45B57-C165-4A86-AA10-87D9CF78DCF8}" type="presParOf" srcId="{5B8781EC-3419-49AE-8484-F6414139650C}" destId="{DFEFF7A5-7CB6-4EBB-A5F4-65338FD7B488}" srcOrd="8" destOrd="0" presId="urn:microsoft.com/office/officeart/2005/8/layout/radial4"/>
    <dgm:cxn modelId="{18E84468-D0CF-4ED9-9264-989513670E80}" type="presParOf" srcId="{5B8781EC-3419-49AE-8484-F6414139650C}" destId="{288E3E53-1740-4120-8E43-4F9191F5B236}" srcOrd="9" destOrd="0" presId="urn:microsoft.com/office/officeart/2005/8/layout/radial4"/>
    <dgm:cxn modelId="{1D43A122-DEF1-4760-95CF-6CBBB04CADDA}" type="presParOf" srcId="{5B8781EC-3419-49AE-8484-F6414139650C}" destId="{D0830AB7-F5A3-4A3F-9788-CA55C1818B6D}" srcOrd="10" destOrd="0" presId="urn:microsoft.com/office/officeart/2005/8/layout/radial4"/>
    <dgm:cxn modelId="{53154E36-DA98-4F09-84DB-F6D16EAB09D2}" type="presParOf" srcId="{5B8781EC-3419-49AE-8484-F6414139650C}" destId="{2DDFC81E-BDF1-4362-90E6-BDB1FEC7D913}" srcOrd="11" destOrd="0" presId="urn:microsoft.com/office/officeart/2005/8/layout/radial4"/>
    <dgm:cxn modelId="{2DF91FB0-6500-412A-A755-372EE5929504}" type="presParOf" srcId="{5B8781EC-3419-49AE-8484-F6414139650C}" destId="{3E5B8A02-0DFA-4B72-AFC7-40BFE640050F}" srcOrd="12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CA6B2AC-6012-4367-AD76-996F15087B78}" type="doc">
      <dgm:prSet loTypeId="urn:microsoft.com/office/officeart/2008/layout/AscendingPictureAccentProcess" loCatId="process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es-CL"/>
        </a:p>
      </dgm:t>
    </dgm:pt>
    <dgm:pt modelId="{B1EBDE36-33A9-4B2F-B076-1B198A28191A}">
      <dgm:prSet phldrT="[Texto]" phldr="1"/>
      <dgm:spPr/>
      <dgm:t>
        <a:bodyPr/>
        <a:lstStyle/>
        <a:p>
          <a:endParaRPr lang="es-CL" dirty="0"/>
        </a:p>
      </dgm:t>
    </dgm:pt>
    <dgm:pt modelId="{4C3E4AF1-B0B8-4AF7-8749-226182E63E93}" type="parTrans" cxnId="{BB13FAC5-5653-4AD3-A548-7341FB3B939C}">
      <dgm:prSet/>
      <dgm:spPr/>
      <dgm:t>
        <a:bodyPr/>
        <a:lstStyle/>
        <a:p>
          <a:endParaRPr lang="es-CL"/>
        </a:p>
      </dgm:t>
    </dgm:pt>
    <dgm:pt modelId="{B7D9F9CD-18F7-4571-9EAF-52EF225753C3}" type="sibTrans" cxnId="{BB13FAC5-5653-4AD3-A548-7341FB3B939C}">
      <dgm:prSet/>
      <dgm:spPr/>
      <dgm:t>
        <a:bodyPr/>
        <a:lstStyle/>
        <a:p>
          <a:endParaRPr lang="es-CL"/>
        </a:p>
      </dgm:t>
    </dgm:pt>
    <dgm:pt modelId="{40AC52CF-E0B1-4DB9-902D-B24ED62C2350}">
      <dgm:prSet phldrT="[Texto]" phldr="1"/>
      <dgm:spPr/>
      <dgm:t>
        <a:bodyPr/>
        <a:lstStyle/>
        <a:p>
          <a:endParaRPr lang="es-CL"/>
        </a:p>
      </dgm:t>
    </dgm:pt>
    <dgm:pt modelId="{BF95FA97-DFAF-4AA9-B252-56DB5BD45260}" type="parTrans" cxnId="{FB2AD220-F52D-4839-AA34-670750BEC377}">
      <dgm:prSet/>
      <dgm:spPr/>
      <dgm:t>
        <a:bodyPr/>
        <a:lstStyle/>
        <a:p>
          <a:endParaRPr lang="es-CL"/>
        </a:p>
      </dgm:t>
    </dgm:pt>
    <dgm:pt modelId="{5A72EB71-5EEA-4320-8894-917376628AB4}" type="sibTrans" cxnId="{FB2AD220-F52D-4839-AA34-670750BEC377}">
      <dgm:prSet/>
      <dgm:spPr/>
      <dgm:t>
        <a:bodyPr/>
        <a:lstStyle/>
        <a:p>
          <a:endParaRPr lang="es-CL"/>
        </a:p>
      </dgm:t>
    </dgm:pt>
    <dgm:pt modelId="{FD3B160B-15A2-4AB1-94C2-8A0D1F33DD34}" type="pres">
      <dgm:prSet presAssocID="{ECA6B2AC-6012-4367-AD76-996F15087B78}" presName="Name0" presStyleCnt="0">
        <dgm:presLayoutVars>
          <dgm:chMax val="7"/>
          <dgm:chPref val="7"/>
          <dgm:dir/>
        </dgm:presLayoutVars>
      </dgm:prSet>
      <dgm:spPr/>
    </dgm:pt>
    <dgm:pt modelId="{90F13385-AFCC-485D-9CED-B80DA6A6897F}" type="pres">
      <dgm:prSet presAssocID="{ECA6B2AC-6012-4367-AD76-996F15087B78}" presName="dot1" presStyleLbl="alignNode1" presStyleIdx="0" presStyleCnt="10"/>
      <dgm:spPr/>
    </dgm:pt>
    <dgm:pt modelId="{3A4892F2-9A5E-4C93-A605-95FF712665D4}" type="pres">
      <dgm:prSet presAssocID="{ECA6B2AC-6012-4367-AD76-996F15087B78}" presName="dot2" presStyleLbl="alignNode1" presStyleIdx="1" presStyleCnt="10"/>
      <dgm:spPr/>
    </dgm:pt>
    <dgm:pt modelId="{FE29837F-8B2B-44CD-A2BE-A0A714DB1918}" type="pres">
      <dgm:prSet presAssocID="{ECA6B2AC-6012-4367-AD76-996F15087B78}" presName="dot3" presStyleLbl="alignNode1" presStyleIdx="2" presStyleCnt="10"/>
      <dgm:spPr/>
    </dgm:pt>
    <dgm:pt modelId="{7AF06CA9-A43D-402B-9746-0A3EA9E4DB36}" type="pres">
      <dgm:prSet presAssocID="{ECA6B2AC-6012-4367-AD76-996F15087B78}" presName="dotArrow1" presStyleLbl="alignNode1" presStyleIdx="3" presStyleCnt="10"/>
      <dgm:spPr/>
    </dgm:pt>
    <dgm:pt modelId="{4A9DD9A8-6F8C-4A73-982B-27D455E899F4}" type="pres">
      <dgm:prSet presAssocID="{ECA6B2AC-6012-4367-AD76-996F15087B78}" presName="dotArrow2" presStyleLbl="alignNode1" presStyleIdx="4" presStyleCnt="10"/>
      <dgm:spPr/>
    </dgm:pt>
    <dgm:pt modelId="{622C5384-229C-4E97-9928-FEEE5E368B12}" type="pres">
      <dgm:prSet presAssocID="{ECA6B2AC-6012-4367-AD76-996F15087B78}" presName="dotArrow3" presStyleLbl="alignNode1" presStyleIdx="5" presStyleCnt="10"/>
      <dgm:spPr/>
    </dgm:pt>
    <dgm:pt modelId="{7FAEC40D-A7A7-4677-B120-633E0390C31C}" type="pres">
      <dgm:prSet presAssocID="{ECA6B2AC-6012-4367-AD76-996F15087B78}" presName="dotArrow4" presStyleLbl="alignNode1" presStyleIdx="6" presStyleCnt="10"/>
      <dgm:spPr/>
    </dgm:pt>
    <dgm:pt modelId="{5FC7938A-6D15-4EFB-A088-2613D9EC8658}" type="pres">
      <dgm:prSet presAssocID="{ECA6B2AC-6012-4367-AD76-996F15087B78}" presName="dotArrow5" presStyleLbl="alignNode1" presStyleIdx="7" presStyleCnt="10"/>
      <dgm:spPr/>
    </dgm:pt>
    <dgm:pt modelId="{12079B5F-4E8D-47D9-BC15-2C0E68609CFE}" type="pres">
      <dgm:prSet presAssocID="{ECA6B2AC-6012-4367-AD76-996F15087B78}" presName="dotArrow6" presStyleLbl="alignNode1" presStyleIdx="8" presStyleCnt="10"/>
      <dgm:spPr/>
    </dgm:pt>
    <dgm:pt modelId="{6CFFA169-9001-4548-9053-55F27F7BB835}" type="pres">
      <dgm:prSet presAssocID="{ECA6B2AC-6012-4367-AD76-996F15087B78}" presName="dotArrow7" presStyleLbl="alignNode1" presStyleIdx="9" presStyleCnt="10"/>
      <dgm:spPr/>
    </dgm:pt>
    <dgm:pt modelId="{FC0DA05F-08BE-4335-B255-10CBCFCA3D96}" type="pres">
      <dgm:prSet presAssocID="{B1EBDE36-33A9-4B2F-B076-1B198A28191A}" presName="parTx1" presStyleLbl="node1" presStyleIdx="0" presStyleCnt="2"/>
      <dgm:spPr/>
    </dgm:pt>
    <dgm:pt modelId="{EB2CABFF-23AB-40EB-87A9-2925A59B8D05}" type="pres">
      <dgm:prSet presAssocID="{B7D9F9CD-18F7-4571-9EAF-52EF225753C3}" presName="picture1" presStyleCnt="0"/>
      <dgm:spPr/>
    </dgm:pt>
    <dgm:pt modelId="{18BEAB3C-FA72-4AF3-A440-616196082F33}" type="pres">
      <dgm:prSet presAssocID="{B7D9F9CD-18F7-4571-9EAF-52EF225753C3}" presName="imageRepeatNode" presStyleLbl="fgImgPlace1" presStyleIdx="0" presStyleCnt="2"/>
      <dgm:spPr/>
    </dgm:pt>
    <dgm:pt modelId="{C454A5B7-4B94-4492-B672-C2560F471AD1}" type="pres">
      <dgm:prSet presAssocID="{40AC52CF-E0B1-4DB9-902D-B24ED62C2350}" presName="parTx2" presStyleLbl="node1" presStyleIdx="1" presStyleCnt="2"/>
      <dgm:spPr/>
    </dgm:pt>
    <dgm:pt modelId="{D061CD99-65A3-464D-BAFB-717BFA8E2F98}" type="pres">
      <dgm:prSet presAssocID="{5A72EB71-5EEA-4320-8894-917376628AB4}" presName="picture2" presStyleCnt="0"/>
      <dgm:spPr/>
    </dgm:pt>
    <dgm:pt modelId="{18722990-D94D-4EFB-AC14-F8B4D1679057}" type="pres">
      <dgm:prSet presAssocID="{5A72EB71-5EEA-4320-8894-917376628AB4}" presName="imageRepeatNode" presStyleLbl="fgImgPlace1" presStyleIdx="1" presStyleCnt="2"/>
      <dgm:spPr/>
    </dgm:pt>
  </dgm:ptLst>
  <dgm:cxnLst>
    <dgm:cxn modelId="{FB2AD220-F52D-4839-AA34-670750BEC377}" srcId="{ECA6B2AC-6012-4367-AD76-996F15087B78}" destId="{40AC52CF-E0B1-4DB9-902D-B24ED62C2350}" srcOrd="1" destOrd="0" parTransId="{BF95FA97-DFAF-4AA9-B252-56DB5BD45260}" sibTransId="{5A72EB71-5EEA-4320-8894-917376628AB4}"/>
    <dgm:cxn modelId="{E9B39F25-07D0-40F8-9BFC-8C54B3A94D50}" type="presOf" srcId="{B1EBDE36-33A9-4B2F-B076-1B198A28191A}" destId="{FC0DA05F-08BE-4335-B255-10CBCFCA3D96}" srcOrd="0" destOrd="0" presId="urn:microsoft.com/office/officeart/2008/layout/AscendingPictureAccentProcess"/>
    <dgm:cxn modelId="{DC37D138-0A46-433B-99F0-ACD24E32564B}" type="presOf" srcId="{5A72EB71-5EEA-4320-8894-917376628AB4}" destId="{18722990-D94D-4EFB-AC14-F8B4D1679057}" srcOrd="0" destOrd="0" presId="urn:microsoft.com/office/officeart/2008/layout/AscendingPictureAccentProcess"/>
    <dgm:cxn modelId="{75F09E4F-8DB0-4798-A2F1-3FB0E6DE6C50}" type="presOf" srcId="{B7D9F9CD-18F7-4571-9EAF-52EF225753C3}" destId="{18BEAB3C-FA72-4AF3-A440-616196082F33}" srcOrd="0" destOrd="0" presId="urn:microsoft.com/office/officeart/2008/layout/AscendingPictureAccentProcess"/>
    <dgm:cxn modelId="{C5CA1D75-496E-40EC-B9EB-CCFD50DF8AE8}" type="presOf" srcId="{ECA6B2AC-6012-4367-AD76-996F15087B78}" destId="{FD3B160B-15A2-4AB1-94C2-8A0D1F33DD34}" srcOrd="0" destOrd="0" presId="urn:microsoft.com/office/officeart/2008/layout/AscendingPictureAccentProcess"/>
    <dgm:cxn modelId="{D74FB9B4-C3B3-4A94-AD29-E69EC393DAFE}" type="presOf" srcId="{40AC52CF-E0B1-4DB9-902D-B24ED62C2350}" destId="{C454A5B7-4B94-4492-B672-C2560F471AD1}" srcOrd="0" destOrd="0" presId="urn:microsoft.com/office/officeart/2008/layout/AscendingPictureAccentProcess"/>
    <dgm:cxn modelId="{BB13FAC5-5653-4AD3-A548-7341FB3B939C}" srcId="{ECA6B2AC-6012-4367-AD76-996F15087B78}" destId="{B1EBDE36-33A9-4B2F-B076-1B198A28191A}" srcOrd="0" destOrd="0" parTransId="{4C3E4AF1-B0B8-4AF7-8749-226182E63E93}" sibTransId="{B7D9F9CD-18F7-4571-9EAF-52EF225753C3}"/>
    <dgm:cxn modelId="{F5B5D2FF-CAEB-4E74-B3A0-87C3CAFF9E02}" type="presParOf" srcId="{FD3B160B-15A2-4AB1-94C2-8A0D1F33DD34}" destId="{90F13385-AFCC-485D-9CED-B80DA6A6897F}" srcOrd="0" destOrd="0" presId="urn:microsoft.com/office/officeart/2008/layout/AscendingPictureAccentProcess"/>
    <dgm:cxn modelId="{CCA012D5-3120-44DB-8BB7-33C9E2C4609E}" type="presParOf" srcId="{FD3B160B-15A2-4AB1-94C2-8A0D1F33DD34}" destId="{3A4892F2-9A5E-4C93-A605-95FF712665D4}" srcOrd="1" destOrd="0" presId="urn:microsoft.com/office/officeart/2008/layout/AscendingPictureAccentProcess"/>
    <dgm:cxn modelId="{C17CB7E9-31BD-4C9F-9BA5-D3684C0423E2}" type="presParOf" srcId="{FD3B160B-15A2-4AB1-94C2-8A0D1F33DD34}" destId="{FE29837F-8B2B-44CD-A2BE-A0A714DB1918}" srcOrd="2" destOrd="0" presId="urn:microsoft.com/office/officeart/2008/layout/AscendingPictureAccentProcess"/>
    <dgm:cxn modelId="{328034D1-8EDB-4B1B-B752-5D3D421BB1FC}" type="presParOf" srcId="{FD3B160B-15A2-4AB1-94C2-8A0D1F33DD34}" destId="{7AF06CA9-A43D-402B-9746-0A3EA9E4DB36}" srcOrd="3" destOrd="0" presId="urn:microsoft.com/office/officeart/2008/layout/AscendingPictureAccentProcess"/>
    <dgm:cxn modelId="{56E03A70-62AF-4E97-A1E3-6171CC85980C}" type="presParOf" srcId="{FD3B160B-15A2-4AB1-94C2-8A0D1F33DD34}" destId="{4A9DD9A8-6F8C-4A73-982B-27D455E899F4}" srcOrd="4" destOrd="0" presId="urn:microsoft.com/office/officeart/2008/layout/AscendingPictureAccentProcess"/>
    <dgm:cxn modelId="{D67D18B0-1AC7-4049-8812-791210EA1337}" type="presParOf" srcId="{FD3B160B-15A2-4AB1-94C2-8A0D1F33DD34}" destId="{622C5384-229C-4E97-9928-FEEE5E368B12}" srcOrd="5" destOrd="0" presId="urn:microsoft.com/office/officeart/2008/layout/AscendingPictureAccentProcess"/>
    <dgm:cxn modelId="{8D0A4BC6-1812-4C5B-A5B2-DCEEC9BB1259}" type="presParOf" srcId="{FD3B160B-15A2-4AB1-94C2-8A0D1F33DD34}" destId="{7FAEC40D-A7A7-4677-B120-633E0390C31C}" srcOrd="6" destOrd="0" presId="urn:microsoft.com/office/officeart/2008/layout/AscendingPictureAccentProcess"/>
    <dgm:cxn modelId="{0F5F045B-5F36-40FC-AB72-147ACCACAC8E}" type="presParOf" srcId="{FD3B160B-15A2-4AB1-94C2-8A0D1F33DD34}" destId="{5FC7938A-6D15-4EFB-A088-2613D9EC8658}" srcOrd="7" destOrd="0" presId="urn:microsoft.com/office/officeart/2008/layout/AscendingPictureAccentProcess"/>
    <dgm:cxn modelId="{A961BAFD-2795-409D-8166-713D8E542DCC}" type="presParOf" srcId="{FD3B160B-15A2-4AB1-94C2-8A0D1F33DD34}" destId="{12079B5F-4E8D-47D9-BC15-2C0E68609CFE}" srcOrd="8" destOrd="0" presId="urn:microsoft.com/office/officeart/2008/layout/AscendingPictureAccentProcess"/>
    <dgm:cxn modelId="{B260480B-4C11-419C-8A28-3528F165EBD2}" type="presParOf" srcId="{FD3B160B-15A2-4AB1-94C2-8A0D1F33DD34}" destId="{6CFFA169-9001-4548-9053-55F27F7BB835}" srcOrd="9" destOrd="0" presId="urn:microsoft.com/office/officeart/2008/layout/AscendingPictureAccentProcess"/>
    <dgm:cxn modelId="{F478836B-0021-4629-8310-2EE540ABF0AF}" type="presParOf" srcId="{FD3B160B-15A2-4AB1-94C2-8A0D1F33DD34}" destId="{FC0DA05F-08BE-4335-B255-10CBCFCA3D96}" srcOrd="10" destOrd="0" presId="urn:microsoft.com/office/officeart/2008/layout/AscendingPictureAccentProcess"/>
    <dgm:cxn modelId="{E8D002B4-C7CE-4E92-B1EF-5EF95051FD2D}" type="presParOf" srcId="{FD3B160B-15A2-4AB1-94C2-8A0D1F33DD34}" destId="{EB2CABFF-23AB-40EB-87A9-2925A59B8D05}" srcOrd="11" destOrd="0" presId="urn:microsoft.com/office/officeart/2008/layout/AscendingPictureAccentProcess"/>
    <dgm:cxn modelId="{5B77B451-EE87-49F6-88E2-8B08D3DACF93}" type="presParOf" srcId="{EB2CABFF-23AB-40EB-87A9-2925A59B8D05}" destId="{18BEAB3C-FA72-4AF3-A440-616196082F33}" srcOrd="0" destOrd="0" presId="urn:microsoft.com/office/officeart/2008/layout/AscendingPictureAccentProcess"/>
    <dgm:cxn modelId="{8F204646-15DF-468C-AE99-1317C4817FE8}" type="presParOf" srcId="{FD3B160B-15A2-4AB1-94C2-8A0D1F33DD34}" destId="{C454A5B7-4B94-4492-B672-C2560F471AD1}" srcOrd="12" destOrd="0" presId="urn:microsoft.com/office/officeart/2008/layout/AscendingPictureAccentProcess"/>
    <dgm:cxn modelId="{32C28932-E045-4EE8-A71F-6DFEDE07BDB2}" type="presParOf" srcId="{FD3B160B-15A2-4AB1-94C2-8A0D1F33DD34}" destId="{D061CD99-65A3-464D-BAFB-717BFA8E2F98}" srcOrd="13" destOrd="0" presId="urn:microsoft.com/office/officeart/2008/layout/AscendingPictureAccentProcess"/>
    <dgm:cxn modelId="{466C4E53-0072-49F3-ACA5-C4EF95766DF5}" type="presParOf" srcId="{D061CD99-65A3-464D-BAFB-717BFA8E2F98}" destId="{18722990-D94D-4EFB-AC14-F8B4D1679057}" srcOrd="0" destOrd="0" presId="urn:microsoft.com/office/officeart/2008/layout/AscendingPictureAccent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2F4D75-86E6-447E-B847-E241CB5FE3A6}">
      <dsp:nvSpPr>
        <dsp:cNvPr id="0" name=""/>
        <dsp:cNvSpPr/>
      </dsp:nvSpPr>
      <dsp:spPr>
        <a:xfrm>
          <a:off x="186810" y="335693"/>
          <a:ext cx="4482560" cy="140080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8809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100" kern="1200" dirty="0"/>
            <a:t>REM</a:t>
          </a:r>
          <a:endParaRPr lang="es-CL" sz="4100" kern="1200" dirty="0"/>
        </a:p>
      </dsp:txBody>
      <dsp:txXfrm>
        <a:off x="186810" y="335693"/>
        <a:ext cx="4482560" cy="1400800"/>
      </dsp:txXfrm>
    </dsp:sp>
    <dsp:sp modelId="{E8ECD57A-B000-434D-A55B-7963784C5C83}">
      <dsp:nvSpPr>
        <dsp:cNvPr id="0" name=""/>
        <dsp:cNvSpPr/>
      </dsp:nvSpPr>
      <dsp:spPr>
        <a:xfrm>
          <a:off x="36" y="133355"/>
          <a:ext cx="980560" cy="1470840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3415E4-DFBC-4858-8257-929BCA6A5611}">
      <dsp:nvSpPr>
        <dsp:cNvPr id="0" name=""/>
        <dsp:cNvSpPr/>
      </dsp:nvSpPr>
      <dsp:spPr>
        <a:xfrm>
          <a:off x="5118602" y="335693"/>
          <a:ext cx="4482560" cy="140080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8809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100" kern="1200" dirty="0"/>
            <a:t>Censo Hospitalario</a:t>
          </a:r>
          <a:endParaRPr lang="es-CL" sz="4100" kern="1200" dirty="0"/>
        </a:p>
      </dsp:txBody>
      <dsp:txXfrm>
        <a:off x="5118602" y="335693"/>
        <a:ext cx="4482560" cy="1400800"/>
      </dsp:txXfrm>
    </dsp:sp>
    <dsp:sp modelId="{E5DC035F-0BF3-44EB-81B1-64AA94634FB6}">
      <dsp:nvSpPr>
        <dsp:cNvPr id="0" name=""/>
        <dsp:cNvSpPr/>
      </dsp:nvSpPr>
      <dsp:spPr>
        <a:xfrm>
          <a:off x="4931829" y="133355"/>
          <a:ext cx="980560" cy="1470840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5CBAEA-3CE7-4807-B1A1-F71910A2EAC3}">
      <dsp:nvSpPr>
        <dsp:cNvPr id="0" name=""/>
        <dsp:cNvSpPr/>
      </dsp:nvSpPr>
      <dsp:spPr>
        <a:xfrm>
          <a:off x="186810" y="2099145"/>
          <a:ext cx="4482560" cy="140080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8809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100" kern="1200" dirty="0"/>
            <a:t>Riesgo Dependencia</a:t>
          </a:r>
          <a:endParaRPr lang="es-CL" sz="4100" kern="1200" dirty="0"/>
        </a:p>
      </dsp:txBody>
      <dsp:txXfrm>
        <a:off x="186810" y="2099145"/>
        <a:ext cx="4482560" cy="1400800"/>
      </dsp:txXfrm>
    </dsp:sp>
    <dsp:sp modelId="{A054DB9F-5899-43A5-AEB0-BE54045B4A6B}">
      <dsp:nvSpPr>
        <dsp:cNvPr id="0" name=""/>
        <dsp:cNvSpPr/>
      </dsp:nvSpPr>
      <dsp:spPr>
        <a:xfrm>
          <a:off x="36" y="1896807"/>
          <a:ext cx="980560" cy="1470840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F2A904-EC2C-4E21-840D-FFEAB8F5F0A0}">
      <dsp:nvSpPr>
        <dsp:cNvPr id="0" name=""/>
        <dsp:cNvSpPr/>
      </dsp:nvSpPr>
      <dsp:spPr>
        <a:xfrm>
          <a:off x="5118602" y="2099145"/>
          <a:ext cx="4482560" cy="140080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8809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100" kern="1200" dirty="0"/>
            <a:t>GRD</a:t>
          </a:r>
          <a:endParaRPr lang="es-CL" sz="4100" kern="1200" dirty="0"/>
        </a:p>
      </dsp:txBody>
      <dsp:txXfrm>
        <a:off x="5118602" y="2099145"/>
        <a:ext cx="4482560" cy="1400800"/>
      </dsp:txXfrm>
    </dsp:sp>
    <dsp:sp modelId="{3D057B05-5A44-4A30-B411-A5A6A4746445}">
      <dsp:nvSpPr>
        <dsp:cNvPr id="0" name=""/>
        <dsp:cNvSpPr/>
      </dsp:nvSpPr>
      <dsp:spPr>
        <a:xfrm>
          <a:off x="4931829" y="1896807"/>
          <a:ext cx="980560" cy="1470840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22B44D-EC89-471F-85E6-9A5CA6BB2175}">
      <dsp:nvSpPr>
        <dsp:cNvPr id="0" name=""/>
        <dsp:cNvSpPr/>
      </dsp:nvSpPr>
      <dsp:spPr>
        <a:xfrm>
          <a:off x="186810" y="3862597"/>
          <a:ext cx="4482560" cy="140080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8809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100" kern="1200" dirty="0"/>
            <a:t>GES</a:t>
          </a:r>
          <a:endParaRPr lang="es-CL" sz="4100" kern="1200" dirty="0"/>
        </a:p>
      </dsp:txBody>
      <dsp:txXfrm>
        <a:off x="186810" y="3862597"/>
        <a:ext cx="4482560" cy="1400800"/>
      </dsp:txXfrm>
    </dsp:sp>
    <dsp:sp modelId="{A3FCB033-B968-46A8-8061-7B9EC23BCE15}">
      <dsp:nvSpPr>
        <dsp:cNvPr id="0" name=""/>
        <dsp:cNvSpPr/>
      </dsp:nvSpPr>
      <dsp:spPr>
        <a:xfrm>
          <a:off x="36" y="3660259"/>
          <a:ext cx="980560" cy="1470840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9B9E85-88B0-43B6-B3A3-81BBB074C0CE}">
      <dsp:nvSpPr>
        <dsp:cNvPr id="0" name=""/>
        <dsp:cNvSpPr/>
      </dsp:nvSpPr>
      <dsp:spPr>
        <a:xfrm>
          <a:off x="5118602" y="3862597"/>
          <a:ext cx="4482560" cy="140080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8809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100" kern="1200" dirty="0"/>
            <a:t>Indicadores</a:t>
          </a:r>
          <a:endParaRPr lang="es-CL" sz="4100" kern="1200" dirty="0"/>
        </a:p>
      </dsp:txBody>
      <dsp:txXfrm>
        <a:off x="5118602" y="3862597"/>
        <a:ext cx="4482560" cy="1400800"/>
      </dsp:txXfrm>
    </dsp:sp>
    <dsp:sp modelId="{5E38B0C9-ED09-4DBE-99D8-E46EE6451439}">
      <dsp:nvSpPr>
        <dsp:cNvPr id="0" name=""/>
        <dsp:cNvSpPr/>
      </dsp:nvSpPr>
      <dsp:spPr>
        <a:xfrm>
          <a:off x="4931829" y="3660259"/>
          <a:ext cx="980560" cy="1470840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BEBE3E-BB28-4F64-A355-04775E8C6FE3}">
      <dsp:nvSpPr>
        <dsp:cNvPr id="0" name=""/>
        <dsp:cNvSpPr/>
      </dsp:nvSpPr>
      <dsp:spPr>
        <a:xfrm>
          <a:off x="2008314" y="634631"/>
          <a:ext cx="5018439" cy="5018439"/>
        </a:xfrm>
        <a:prstGeom prst="blockArc">
          <a:avLst>
            <a:gd name="adj1" fmla="val 13114286"/>
            <a:gd name="adj2" fmla="val 16200000"/>
            <a:gd name="adj3" fmla="val 3908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16B31B-6498-4580-9022-122AE1725F43}">
      <dsp:nvSpPr>
        <dsp:cNvPr id="0" name=""/>
        <dsp:cNvSpPr/>
      </dsp:nvSpPr>
      <dsp:spPr>
        <a:xfrm>
          <a:off x="2008314" y="634631"/>
          <a:ext cx="5018439" cy="5018439"/>
        </a:xfrm>
        <a:prstGeom prst="blockArc">
          <a:avLst>
            <a:gd name="adj1" fmla="val 10028571"/>
            <a:gd name="adj2" fmla="val 13114286"/>
            <a:gd name="adj3" fmla="val 3908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3392EC-DDC0-48A0-ACC5-0168D88A0331}">
      <dsp:nvSpPr>
        <dsp:cNvPr id="0" name=""/>
        <dsp:cNvSpPr/>
      </dsp:nvSpPr>
      <dsp:spPr>
        <a:xfrm>
          <a:off x="2008314" y="634631"/>
          <a:ext cx="5018439" cy="5018439"/>
        </a:xfrm>
        <a:prstGeom prst="blockArc">
          <a:avLst>
            <a:gd name="adj1" fmla="val 6942857"/>
            <a:gd name="adj2" fmla="val 10028571"/>
            <a:gd name="adj3" fmla="val 3908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983CB9-D844-4493-AB2A-EAEDDA531D54}">
      <dsp:nvSpPr>
        <dsp:cNvPr id="0" name=""/>
        <dsp:cNvSpPr/>
      </dsp:nvSpPr>
      <dsp:spPr>
        <a:xfrm>
          <a:off x="2008314" y="634631"/>
          <a:ext cx="5018439" cy="5018439"/>
        </a:xfrm>
        <a:prstGeom prst="blockArc">
          <a:avLst>
            <a:gd name="adj1" fmla="val 3857143"/>
            <a:gd name="adj2" fmla="val 6942857"/>
            <a:gd name="adj3" fmla="val 3908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08C55E-EED6-4E27-BD21-08D969C0BDA0}">
      <dsp:nvSpPr>
        <dsp:cNvPr id="0" name=""/>
        <dsp:cNvSpPr/>
      </dsp:nvSpPr>
      <dsp:spPr>
        <a:xfrm>
          <a:off x="2008314" y="634631"/>
          <a:ext cx="5018439" cy="5018439"/>
        </a:xfrm>
        <a:prstGeom prst="blockArc">
          <a:avLst>
            <a:gd name="adj1" fmla="val 771429"/>
            <a:gd name="adj2" fmla="val 3857143"/>
            <a:gd name="adj3" fmla="val 3908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5D4D3E-DBC6-434C-8A24-12ADA17C8598}">
      <dsp:nvSpPr>
        <dsp:cNvPr id="0" name=""/>
        <dsp:cNvSpPr/>
      </dsp:nvSpPr>
      <dsp:spPr>
        <a:xfrm>
          <a:off x="2008314" y="634631"/>
          <a:ext cx="5018439" cy="5018439"/>
        </a:xfrm>
        <a:prstGeom prst="blockArc">
          <a:avLst>
            <a:gd name="adj1" fmla="val 19285714"/>
            <a:gd name="adj2" fmla="val 771429"/>
            <a:gd name="adj3" fmla="val 3908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66FEB9-6898-47E4-A988-7D282E537100}">
      <dsp:nvSpPr>
        <dsp:cNvPr id="0" name=""/>
        <dsp:cNvSpPr/>
      </dsp:nvSpPr>
      <dsp:spPr>
        <a:xfrm>
          <a:off x="2008314" y="634631"/>
          <a:ext cx="5018439" cy="5018439"/>
        </a:xfrm>
        <a:prstGeom prst="blockArc">
          <a:avLst>
            <a:gd name="adj1" fmla="val 16200000"/>
            <a:gd name="adj2" fmla="val 19285714"/>
            <a:gd name="adj3" fmla="val 3908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16FEA3-6263-4517-950C-AC22D1FAEB64}">
      <dsp:nvSpPr>
        <dsp:cNvPr id="0" name=""/>
        <dsp:cNvSpPr/>
      </dsp:nvSpPr>
      <dsp:spPr>
        <a:xfrm>
          <a:off x="3544764" y="2171080"/>
          <a:ext cx="1945539" cy="1945539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¿Donde solicito información?</a:t>
          </a:r>
          <a:endParaRPr lang="es-CL" sz="1800" kern="1200" dirty="0"/>
        </a:p>
      </dsp:txBody>
      <dsp:txXfrm>
        <a:off x="3829682" y="2455998"/>
        <a:ext cx="1375703" cy="1375703"/>
      </dsp:txXfrm>
    </dsp:sp>
    <dsp:sp modelId="{2CC2FA31-7A91-43A3-9A4C-5ADBAC12FFE9}">
      <dsp:nvSpPr>
        <dsp:cNvPr id="0" name=""/>
        <dsp:cNvSpPr/>
      </dsp:nvSpPr>
      <dsp:spPr>
        <a:xfrm>
          <a:off x="3836595" y="2719"/>
          <a:ext cx="1361877" cy="136187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GES</a:t>
          </a:r>
          <a:endParaRPr lang="es-CL" sz="1400" kern="1200" dirty="0"/>
        </a:p>
      </dsp:txBody>
      <dsp:txXfrm>
        <a:off x="4036037" y="202161"/>
        <a:ext cx="962993" cy="962993"/>
      </dsp:txXfrm>
    </dsp:sp>
    <dsp:sp modelId="{56EF0A9C-0BC6-4238-8D55-B6C7CB5765CF}">
      <dsp:nvSpPr>
        <dsp:cNvPr id="0" name=""/>
        <dsp:cNvSpPr/>
      </dsp:nvSpPr>
      <dsp:spPr>
        <a:xfrm>
          <a:off x="5760051" y="929007"/>
          <a:ext cx="1361877" cy="136187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Listas de espera</a:t>
          </a:r>
          <a:endParaRPr lang="es-CL" sz="1400" kern="1200" dirty="0"/>
        </a:p>
      </dsp:txBody>
      <dsp:txXfrm>
        <a:off x="5959493" y="1128449"/>
        <a:ext cx="962993" cy="962993"/>
      </dsp:txXfrm>
    </dsp:sp>
    <dsp:sp modelId="{05DD0251-CED1-4D63-AA5D-D06B1AC8BAF3}">
      <dsp:nvSpPr>
        <dsp:cNvPr id="0" name=""/>
        <dsp:cNvSpPr/>
      </dsp:nvSpPr>
      <dsp:spPr>
        <a:xfrm>
          <a:off x="6235105" y="3010356"/>
          <a:ext cx="1361877" cy="136187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Estadísticas</a:t>
          </a:r>
          <a:endParaRPr lang="es-CL" sz="1400" kern="1200" dirty="0"/>
        </a:p>
      </dsp:txBody>
      <dsp:txXfrm>
        <a:off x="6434547" y="3209798"/>
        <a:ext cx="962993" cy="962993"/>
      </dsp:txXfrm>
    </dsp:sp>
    <dsp:sp modelId="{282E28B2-405B-4FED-83C4-F0AAF0D5482A}">
      <dsp:nvSpPr>
        <dsp:cNvPr id="0" name=""/>
        <dsp:cNvSpPr/>
      </dsp:nvSpPr>
      <dsp:spPr>
        <a:xfrm>
          <a:off x="4904032" y="4679468"/>
          <a:ext cx="1361877" cy="136187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Control de Gestión</a:t>
          </a:r>
          <a:endParaRPr lang="es-CL" sz="1400" kern="1200" dirty="0"/>
        </a:p>
      </dsp:txBody>
      <dsp:txXfrm>
        <a:off x="5103474" y="4878910"/>
        <a:ext cx="962993" cy="962993"/>
      </dsp:txXfrm>
    </dsp:sp>
    <dsp:sp modelId="{03C35A79-6F7F-43CF-A3D8-C85DC1EA5DE0}">
      <dsp:nvSpPr>
        <dsp:cNvPr id="0" name=""/>
        <dsp:cNvSpPr/>
      </dsp:nvSpPr>
      <dsp:spPr>
        <a:xfrm>
          <a:off x="2769158" y="4679468"/>
          <a:ext cx="1361877" cy="136187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GRD</a:t>
          </a:r>
          <a:endParaRPr lang="es-CL" sz="1400" kern="1200" dirty="0"/>
        </a:p>
      </dsp:txBody>
      <dsp:txXfrm>
        <a:off x="2968600" y="4878910"/>
        <a:ext cx="962993" cy="962993"/>
      </dsp:txXfrm>
    </dsp:sp>
    <dsp:sp modelId="{0DEB66AB-0A56-489C-9E9D-A4DC9D2FBDE8}">
      <dsp:nvSpPr>
        <dsp:cNvPr id="0" name=""/>
        <dsp:cNvSpPr/>
      </dsp:nvSpPr>
      <dsp:spPr>
        <a:xfrm>
          <a:off x="1438085" y="3010356"/>
          <a:ext cx="1361877" cy="136187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Finanzas</a:t>
          </a:r>
          <a:endParaRPr lang="es-CL" sz="1400" kern="1200" dirty="0"/>
        </a:p>
      </dsp:txBody>
      <dsp:txXfrm>
        <a:off x="1637527" y="3209798"/>
        <a:ext cx="962993" cy="962993"/>
      </dsp:txXfrm>
    </dsp:sp>
    <dsp:sp modelId="{AA01A6DB-FF23-4825-8BA8-DCD37842FC8F}">
      <dsp:nvSpPr>
        <dsp:cNvPr id="0" name=""/>
        <dsp:cNvSpPr/>
      </dsp:nvSpPr>
      <dsp:spPr>
        <a:xfrm>
          <a:off x="1913140" y="929007"/>
          <a:ext cx="1361877" cy="136187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RRHH</a:t>
          </a:r>
          <a:endParaRPr lang="es-CL" sz="1400" kern="1200" dirty="0"/>
        </a:p>
      </dsp:txBody>
      <dsp:txXfrm>
        <a:off x="2112582" y="1128449"/>
        <a:ext cx="962993" cy="96299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E999A7-02AA-4169-8E97-0060ED3EB97F}">
      <dsp:nvSpPr>
        <dsp:cNvPr id="0" name=""/>
        <dsp:cNvSpPr/>
      </dsp:nvSpPr>
      <dsp:spPr>
        <a:xfrm>
          <a:off x="3597969" y="2243993"/>
          <a:ext cx="1839130" cy="183913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 dirty="0"/>
            <a:t>Control de Gestión</a:t>
          </a:r>
          <a:endParaRPr lang="es-CL" sz="2000" kern="1200" dirty="0"/>
        </a:p>
      </dsp:txBody>
      <dsp:txXfrm>
        <a:off x="3867303" y="2513327"/>
        <a:ext cx="1300462" cy="1300462"/>
      </dsp:txXfrm>
    </dsp:sp>
    <dsp:sp modelId="{5E15DBA5-0E52-4014-A8EA-44CF2EA442C5}">
      <dsp:nvSpPr>
        <dsp:cNvPr id="0" name=""/>
        <dsp:cNvSpPr/>
      </dsp:nvSpPr>
      <dsp:spPr>
        <a:xfrm rot="16549931">
          <a:off x="2803357" y="2742276"/>
          <a:ext cx="417386" cy="1078548"/>
        </a:xfrm>
        <a:prstGeom prst="upDownArrow">
          <a:avLst/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89E521-FB67-4C03-AF95-6A2AB6E8DC46}">
      <dsp:nvSpPr>
        <dsp:cNvPr id="0" name=""/>
        <dsp:cNvSpPr/>
      </dsp:nvSpPr>
      <dsp:spPr>
        <a:xfrm>
          <a:off x="1089782" y="2648601"/>
          <a:ext cx="1287391" cy="102991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GRD</a:t>
          </a:r>
          <a:endParaRPr lang="es-CL" sz="1700" kern="1200" dirty="0"/>
        </a:p>
      </dsp:txBody>
      <dsp:txXfrm>
        <a:off x="1119947" y="2678766"/>
        <a:ext cx="1227061" cy="969583"/>
      </dsp:txXfrm>
    </dsp:sp>
    <dsp:sp modelId="{10E02D8C-78DF-4C37-8548-1FE6E2DD9F4B}">
      <dsp:nvSpPr>
        <dsp:cNvPr id="0" name=""/>
        <dsp:cNvSpPr/>
      </dsp:nvSpPr>
      <dsp:spPr>
        <a:xfrm rot="18709931">
          <a:off x="3072778" y="1789177"/>
          <a:ext cx="417386" cy="1032695"/>
        </a:xfrm>
        <a:prstGeom prst="upDownArrow">
          <a:avLst/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24D708-2830-4A03-B1F7-EF2772277D73}">
      <dsp:nvSpPr>
        <dsp:cNvPr id="0" name=""/>
        <dsp:cNvSpPr/>
      </dsp:nvSpPr>
      <dsp:spPr>
        <a:xfrm>
          <a:off x="1621490" y="1012174"/>
          <a:ext cx="1287391" cy="102991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Finanzas</a:t>
          </a:r>
          <a:endParaRPr lang="es-CL" sz="1700" kern="1200" dirty="0"/>
        </a:p>
      </dsp:txBody>
      <dsp:txXfrm>
        <a:off x="1651655" y="1042339"/>
        <a:ext cx="1227061" cy="969583"/>
      </dsp:txXfrm>
    </dsp:sp>
    <dsp:sp modelId="{F6424B49-D72D-4861-ABB7-30570273EEB4}">
      <dsp:nvSpPr>
        <dsp:cNvPr id="0" name=""/>
        <dsp:cNvSpPr/>
      </dsp:nvSpPr>
      <dsp:spPr>
        <a:xfrm rot="20213089">
          <a:off x="3744947" y="1087814"/>
          <a:ext cx="417386" cy="1104074"/>
        </a:xfrm>
        <a:prstGeom prst="upDownArrow">
          <a:avLst/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C2A6A4-7440-48DF-9546-2E5FB31BB6D7}">
      <dsp:nvSpPr>
        <dsp:cNvPr id="0" name=""/>
        <dsp:cNvSpPr/>
      </dsp:nvSpPr>
      <dsp:spPr>
        <a:xfrm>
          <a:off x="3013518" y="807"/>
          <a:ext cx="1287391" cy="102991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RRHH</a:t>
          </a:r>
          <a:endParaRPr lang="es-CL" sz="1700" kern="1200" dirty="0"/>
        </a:p>
      </dsp:txBody>
      <dsp:txXfrm>
        <a:off x="3043683" y="30972"/>
        <a:ext cx="1227061" cy="969583"/>
      </dsp:txXfrm>
    </dsp:sp>
    <dsp:sp modelId="{A9BD38F4-D381-42DC-B956-5F1ECAD4BE8E}">
      <dsp:nvSpPr>
        <dsp:cNvPr id="0" name=""/>
        <dsp:cNvSpPr/>
      </dsp:nvSpPr>
      <dsp:spPr>
        <a:xfrm rot="773089">
          <a:off x="4861282" y="1105004"/>
          <a:ext cx="417386" cy="1018370"/>
        </a:xfrm>
        <a:prstGeom prst="upDownArrow">
          <a:avLst/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EFF7A5-7CB6-4EBB-A5F4-65338FD7B488}">
      <dsp:nvSpPr>
        <dsp:cNvPr id="0" name=""/>
        <dsp:cNvSpPr/>
      </dsp:nvSpPr>
      <dsp:spPr>
        <a:xfrm>
          <a:off x="4734159" y="807"/>
          <a:ext cx="1287391" cy="102991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GES</a:t>
          </a:r>
          <a:endParaRPr lang="es-CL" sz="1700" kern="1200" dirty="0"/>
        </a:p>
      </dsp:txBody>
      <dsp:txXfrm>
        <a:off x="4764324" y="30972"/>
        <a:ext cx="1227061" cy="969583"/>
      </dsp:txXfrm>
    </dsp:sp>
    <dsp:sp modelId="{288E3E53-1740-4120-8E43-4F9191F5B236}">
      <dsp:nvSpPr>
        <dsp:cNvPr id="0" name=""/>
        <dsp:cNvSpPr/>
      </dsp:nvSpPr>
      <dsp:spPr>
        <a:xfrm rot="2933089">
          <a:off x="5539247" y="1846320"/>
          <a:ext cx="417386" cy="1072394"/>
        </a:xfrm>
        <a:prstGeom prst="upDownArrow">
          <a:avLst/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830AB7-F5A3-4A3F-9788-CA55C1818B6D}">
      <dsp:nvSpPr>
        <dsp:cNvPr id="0" name=""/>
        <dsp:cNvSpPr/>
      </dsp:nvSpPr>
      <dsp:spPr>
        <a:xfrm>
          <a:off x="6126187" y="1012174"/>
          <a:ext cx="1287391" cy="102991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Listas de espera</a:t>
          </a:r>
          <a:endParaRPr lang="es-CL" sz="1700" kern="1200" dirty="0"/>
        </a:p>
      </dsp:txBody>
      <dsp:txXfrm>
        <a:off x="6156352" y="1042339"/>
        <a:ext cx="1227061" cy="969583"/>
      </dsp:txXfrm>
    </dsp:sp>
    <dsp:sp modelId="{2DDFC81E-BDF1-4362-90E6-BDB1FEC7D913}">
      <dsp:nvSpPr>
        <dsp:cNvPr id="0" name=""/>
        <dsp:cNvSpPr/>
      </dsp:nvSpPr>
      <dsp:spPr>
        <a:xfrm rot="5093089">
          <a:off x="5825777" y="2718359"/>
          <a:ext cx="417386" cy="1116863"/>
        </a:xfrm>
        <a:prstGeom prst="upDownArrow">
          <a:avLst/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5B8A02-0DFA-4B72-AFC7-40BFE640050F}">
      <dsp:nvSpPr>
        <dsp:cNvPr id="0" name=""/>
        <dsp:cNvSpPr/>
      </dsp:nvSpPr>
      <dsp:spPr>
        <a:xfrm>
          <a:off x="6657894" y="2648601"/>
          <a:ext cx="1287391" cy="102991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Estadísticas</a:t>
          </a:r>
          <a:endParaRPr lang="es-CL" sz="1700" kern="1200" dirty="0"/>
        </a:p>
      </dsp:txBody>
      <dsp:txXfrm>
        <a:off x="6688059" y="2678766"/>
        <a:ext cx="1227061" cy="96958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F13385-AFCC-485D-9CED-B80DA6A6897F}">
      <dsp:nvSpPr>
        <dsp:cNvPr id="0" name=""/>
        <dsp:cNvSpPr/>
      </dsp:nvSpPr>
      <dsp:spPr>
        <a:xfrm>
          <a:off x="4127197" y="1989280"/>
          <a:ext cx="108403" cy="1084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4892F2-9A5E-4C93-A605-95FF712665D4}">
      <dsp:nvSpPr>
        <dsp:cNvPr id="0" name=""/>
        <dsp:cNvSpPr/>
      </dsp:nvSpPr>
      <dsp:spPr>
        <a:xfrm>
          <a:off x="4032236" y="2141461"/>
          <a:ext cx="108403" cy="1084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29837F-8B2B-44CD-A2BE-A0A714DB1918}">
      <dsp:nvSpPr>
        <dsp:cNvPr id="0" name=""/>
        <dsp:cNvSpPr/>
      </dsp:nvSpPr>
      <dsp:spPr>
        <a:xfrm>
          <a:off x="3919063" y="2273216"/>
          <a:ext cx="108403" cy="1084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F06CA9-A43D-402B-9746-0A3EA9E4DB36}">
      <dsp:nvSpPr>
        <dsp:cNvPr id="0" name=""/>
        <dsp:cNvSpPr/>
      </dsp:nvSpPr>
      <dsp:spPr>
        <a:xfrm>
          <a:off x="4054350" y="457694"/>
          <a:ext cx="108403" cy="1084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9DD9A8-6F8C-4A73-982B-27D455E899F4}">
      <dsp:nvSpPr>
        <dsp:cNvPr id="0" name=""/>
        <dsp:cNvSpPr/>
      </dsp:nvSpPr>
      <dsp:spPr>
        <a:xfrm>
          <a:off x="4199177" y="371392"/>
          <a:ext cx="108403" cy="1084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2C5384-229C-4E97-9928-FEEE5E368B12}">
      <dsp:nvSpPr>
        <dsp:cNvPr id="0" name=""/>
        <dsp:cNvSpPr/>
      </dsp:nvSpPr>
      <dsp:spPr>
        <a:xfrm>
          <a:off x="4343571" y="285089"/>
          <a:ext cx="108403" cy="1084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AEC40D-A7A7-4677-B120-633E0390C31C}">
      <dsp:nvSpPr>
        <dsp:cNvPr id="0" name=""/>
        <dsp:cNvSpPr/>
      </dsp:nvSpPr>
      <dsp:spPr>
        <a:xfrm>
          <a:off x="4487964" y="371392"/>
          <a:ext cx="108403" cy="1084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C7938A-6D15-4EFB-A088-2613D9EC8658}">
      <dsp:nvSpPr>
        <dsp:cNvPr id="0" name=""/>
        <dsp:cNvSpPr/>
      </dsp:nvSpPr>
      <dsp:spPr>
        <a:xfrm>
          <a:off x="4632791" y="457694"/>
          <a:ext cx="108403" cy="1084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079B5F-4E8D-47D9-BC15-2C0E68609CFE}">
      <dsp:nvSpPr>
        <dsp:cNvPr id="0" name=""/>
        <dsp:cNvSpPr/>
      </dsp:nvSpPr>
      <dsp:spPr>
        <a:xfrm>
          <a:off x="4343571" y="467188"/>
          <a:ext cx="108403" cy="1084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FFA169-9001-4548-9053-55F27F7BB835}">
      <dsp:nvSpPr>
        <dsp:cNvPr id="0" name=""/>
        <dsp:cNvSpPr/>
      </dsp:nvSpPr>
      <dsp:spPr>
        <a:xfrm>
          <a:off x="4343571" y="649286"/>
          <a:ext cx="108403" cy="1084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0DA05F-08BE-4335-B255-10CBCFCA3D96}">
      <dsp:nvSpPr>
        <dsp:cNvPr id="0" name=""/>
        <dsp:cNvSpPr/>
      </dsp:nvSpPr>
      <dsp:spPr>
        <a:xfrm>
          <a:off x="3461600" y="2669177"/>
          <a:ext cx="2338045" cy="62713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4886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L" sz="2700" kern="1200"/>
        </a:p>
      </dsp:txBody>
      <dsp:txXfrm>
        <a:off x="3492214" y="2699791"/>
        <a:ext cx="2276817" cy="565905"/>
      </dsp:txXfrm>
    </dsp:sp>
    <dsp:sp modelId="{18BEAB3C-FA72-4AF3-A440-616196082F33}">
      <dsp:nvSpPr>
        <dsp:cNvPr id="0" name=""/>
        <dsp:cNvSpPr/>
      </dsp:nvSpPr>
      <dsp:spPr>
        <a:xfrm>
          <a:off x="2813348" y="2054701"/>
          <a:ext cx="1084034" cy="1083962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54A5B7-4B94-4492-B672-C2560F471AD1}">
      <dsp:nvSpPr>
        <dsp:cNvPr id="0" name=""/>
        <dsp:cNvSpPr/>
      </dsp:nvSpPr>
      <dsp:spPr>
        <a:xfrm>
          <a:off x="4449806" y="1442527"/>
          <a:ext cx="2338045" cy="62713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4886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L" sz="2700" kern="1200"/>
        </a:p>
      </dsp:txBody>
      <dsp:txXfrm>
        <a:off x="4480420" y="1473141"/>
        <a:ext cx="2276817" cy="565905"/>
      </dsp:txXfrm>
    </dsp:sp>
    <dsp:sp modelId="{18722990-D94D-4EFB-AC14-F8B4D1679057}">
      <dsp:nvSpPr>
        <dsp:cNvPr id="0" name=""/>
        <dsp:cNvSpPr/>
      </dsp:nvSpPr>
      <dsp:spPr>
        <a:xfrm>
          <a:off x="3801553" y="828052"/>
          <a:ext cx="1084034" cy="1083962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AscendingPictureAccentProcess">
  <dgm:title val=""/>
  <dgm:desc val=""/>
  <dgm:catLst>
    <dgm:cat type="process" pri="22500"/>
    <dgm:cat type="picture" pri="16000"/>
    <dgm:cat type="pictureconvert" pri="1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func="var" arg="dir" op="equ" val="norm">
            <dgm:choose name="Name5">
              <dgm:if name="Name6" axis="des" func="maxDepth" op="gt" val="1">
                <dgm:alg type="composite">
                  <dgm:param type="ar" val="2.7"/>
                </dgm:alg>
                <dgm:constrLst>
                  <dgm:constr type="primFontSz" for="ch" forName="parTx1" op="equ" val="65"/>
                  <dgm:constr type="primFontSz" for="ch" forName="desTx1" op="equ" val="65"/>
                  <dgm:constr type="userD" refType="w" fact="0.0247"/>
                  <dgm:constr type="l" for="ch" forName="parTx1" refType="w" fact="0.2711"/>
                  <dgm:constr type="t" for="ch" forName="parTx1" refType="h" fact="0.9603"/>
                  <dgm:constr type="w" for="ch" forName="parTx1" refType="w" fact="0.5325"/>
                  <dgm:constr type="h" for="ch" forName="parTx1" refType="h" fact="0.3856"/>
                  <dgm:constr type="ctrX" for="ch" forName="picture1" refType="w" fact="0.2469"/>
                  <dgm:constr type="ctrY" for="ch" forName="picture1" refType="h" fact="0.9"/>
                  <dgm:constr type="w" for="ch" forName="picture1" refType="w" fact="0.2469"/>
                  <dgm:constr type="h" for="ch" forName="picture1" refType="h" fact="0.6667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</dgm:constrLst>
              </dgm:if>
              <dgm:else name="Name7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userD" refType="w" fact="0.0333"/>
                  <dgm:constr type="l" for="ch" forName="parTx1" refType="w" fact="0.366"/>
                  <dgm:constr type="t" for="ch" forName="parTx1" refType="h" fact="0.7113"/>
                  <dgm:constr type="w" for="ch" forName="parTx1" refType="w" fact="0.7189"/>
                  <dgm:constr type="h" for="ch" forName="parTx1" refType="h" fact="0.3856"/>
                  <dgm:constr type="ctrX" for="ch" forName="picture1" refType="w" fact="0.3333"/>
                  <dgm:constr type="ctrY" for="ch" forName="picture1" refType="h" fact="0.6667"/>
                  <dgm:constr type="w" for="ch" forName="picture1" refType="w" fact="0.3333"/>
                  <dgm:constr type="h" for="ch" forName="picture1" refType="h" fact="0.6667"/>
                </dgm:constrLst>
              </dgm:else>
            </dgm:choose>
          </dgm:if>
          <dgm:else name="Name8">
            <dgm:choose name="Name9">
              <dgm:if name="Name10" axis="des" func="maxDepth" op="gt" val="1">
                <dgm:alg type="composite">
                  <dgm:param type="ar" val="2.7"/>
                </dgm:alg>
                <dgm:constrLst>
                  <dgm:constr type="primFontSz" for="ch" forName="parTx1" op="equ" val="65"/>
                  <dgm:constr type="primFontSz" for="ch" forName="desTx1" op="equ" val="65"/>
                  <dgm:constr type="userD" refType="w" fact="0.0247"/>
                  <dgm:constr type="r" for="ch" forName="parTx1" refType="w" fact="0.7289"/>
                  <dgm:constr type="t" for="ch" forName="parTx1" refType="h" fact="0.9603"/>
                  <dgm:constr type="w" for="ch" forName="parTx1" refType="w" fact="0.5325"/>
                  <dgm:constr type="h" for="ch" forName="parTx1" refType="h" fact="0.3856"/>
                  <dgm:constr type="ctrX" for="ch" forName="picture1" refType="w" fact="0.7531"/>
                  <dgm:constr type="ctrY" for="ch" forName="picture1" refType="h" fact="0.9"/>
                  <dgm:constr type="w" for="ch" forName="picture1" refType="w" fact="0.2469"/>
                  <dgm:constr type="h" for="ch" forName="picture1" refType="h" fact="0.6667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</dgm:constrLst>
              </dgm:if>
              <dgm:else name="Name1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userD" refType="w" fact="0.0333"/>
                  <dgm:constr type="r" for="ch" forName="parTx1" refType="w" fact="0.634"/>
                  <dgm:constr type="t" for="ch" forName="parTx1" refType="h" fact="0.7113"/>
                  <dgm:constr type="w" for="ch" forName="parTx1" refType="w" fact="0.7189"/>
                  <dgm:constr type="h" for="ch" forName="parTx1" refType="h" fact="0.3856"/>
                  <dgm:constr type="ctrX" for="ch" forName="picture1" refType="w" fact="0.6667"/>
                  <dgm:constr type="ctrY" for="ch" forName="picture1" refType="h" fact="0.6667"/>
                  <dgm:constr type="w" for="ch" forName="picture1" refType="w" fact="0.3333"/>
                  <dgm:constr type="h" for="ch" forName="picture1" refType="h" fact="0.6667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func="var" arg="dir" op="equ" val="norm">
            <dgm:choose name="Name15">
              <dgm:if name="Name16" axis="des" func="maxDepth" op="gt" val="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userD" refType="w" fact="0.0188"/>
                  <dgm:constr type="ctrX" for="ch" forName="dot1" refType="w" fact="0.3221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3056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2859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3095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3346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3597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3848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41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3597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3597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l" for="ch" forName="parTx1" refType="w" fact="0.197"/>
                  <dgm:constr type="t" for="ch" forName="parTx1" refType="h" fact="0.8169"/>
                  <dgm:constr type="w" for="ch" forName="parTx1" refType="w" fact="0.4064"/>
                  <dgm:constr type="h" for="ch" forName="parTx1" refType="h" fact="0.218"/>
                  <dgm:constr type="ctrX" for="ch" forName="picture1" refType="w" fact="0.1785"/>
                  <dgm:constr type="ctrY" for="ch" forName="picture1" refType="h" fact="0.7834"/>
                  <dgm:constr type="w" for="ch" forName="picture1" refType="w" fact="0.1884"/>
                  <dgm:constr type="h" for="ch" forName="picture1" refType="h" fact="0.3768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688"/>
                  <dgm:constr type="t" for="ch" forName="parTx2" refType="h" fact="0.3905"/>
                  <dgm:constr type="w" for="ch" forName="parTx2" refType="w" fact="0.4064"/>
                  <dgm:constr type="h" for="ch" forName="parTx2" refType="h" fact="0.218"/>
                  <dgm:constr type="ctrX" for="ch" forName="picture2" refType="w" fact="0.3503"/>
                  <dgm:constr type="ctrY" for="ch" forName="picture2" refType="h" fact="0.357"/>
                  <dgm:constr type="w" for="ch" forName="picture2" refType="w" fact="0.1884"/>
                  <dgm:constr type="h" for="ch" forName="picture2" refType="h" fact="0.3768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</dgm:constrLst>
              </dgm:if>
              <dgm:else name="Name17">
                <dgm:alg type="composite">
                  <dgm:param type="ar" val="1.507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userD" refType="w" fact="0.025"/>
                  <dgm:constr type="ctrX" for="ch" forName="dot1" refType="w" fact="0.4274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4055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3794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4106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444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4773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5106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544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4773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4773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l" for="ch" forName="parTx1" refType="w" fact="0.2614"/>
                  <dgm:constr type="t" for="ch" forName="parTx1" refType="h" fact="0.8086"/>
                  <dgm:constr type="w" for="ch" forName="parTx1" refType="w" fact="0.5392"/>
                  <dgm:constr type="h" for="ch" forName="parTx1" refType="h" fact="0.218"/>
                  <dgm:constr type="ctrX" for="ch" forName="picture1" refType="w" fact="0.2369"/>
                  <dgm:constr type="ctrY" for="ch" forName="picture1" refType="h" fact="0.7834"/>
                  <dgm:constr type="w" for="ch" forName="picture1" refType="w" fact="0.25"/>
                  <dgm:constr type="h" for="ch" forName="picture1" refType="h" fact="0.3768"/>
                  <dgm:constr type="l" for="ch" forName="parTx2" refType="w" fact="0.4893"/>
                  <dgm:constr type="t" for="ch" forName="parTx2" refType="h" fact="0.3822"/>
                  <dgm:constr type="w" for="ch" forName="parTx2" refType="w" fact="0.5392"/>
                  <dgm:constr type="h" for="ch" forName="parTx2" refType="h" fact="0.218"/>
                  <dgm:constr type="ctrX" for="ch" forName="picture2" refType="w" fact="0.4648"/>
                  <dgm:constr type="ctrY" for="ch" forName="picture2" refType="h" fact="0.357"/>
                  <dgm:constr type="w" for="ch" forName="picture2" refType="w" fact="0.25"/>
                  <dgm:constr type="h" for="ch" forName="picture2" refType="h" fact="0.3768"/>
                </dgm:constrLst>
              </dgm:else>
            </dgm:choose>
          </dgm:if>
          <dgm:else name="Name18">
            <dgm:choose name="Name19">
              <dgm:if name="Name20" axis="des" func="maxDepth" op="gt" val="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userD" refType="w" fact="0.0188"/>
                  <dgm:constr type="ctrX" for="ch" forName="dot1" refType="w" fact="0.6779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6944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7141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6905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6654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6403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6152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59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6403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6403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r" for="ch" forName="parTx1" refType="w" fact="0.803"/>
                  <dgm:constr type="t" for="ch" forName="parTx1" refType="h" fact="0.8169"/>
                  <dgm:constr type="w" for="ch" forName="parTx1" refType="w" fact="0.4064"/>
                  <dgm:constr type="h" for="ch" forName="parTx1" refType="h" fact="0.218"/>
                  <dgm:constr type="ctrX" for="ch" forName="picture1" refType="w" fact="0.8215"/>
                  <dgm:constr type="ctrY" for="ch" forName="picture1" refType="h" fact="0.7834"/>
                  <dgm:constr type="w" for="ch" forName="picture1" refType="w" fact="0.1884"/>
                  <dgm:constr type="h" for="ch" forName="picture1" refType="h" fact="0.3768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312"/>
                  <dgm:constr type="t" for="ch" forName="parTx2" refType="h" fact="0.3905"/>
                  <dgm:constr type="w" for="ch" forName="parTx2" refType="w" fact="0.4064"/>
                  <dgm:constr type="h" for="ch" forName="parTx2" refType="h" fact="0.218"/>
                  <dgm:constr type="ctrX" for="ch" forName="picture2" refType="w" fact="0.6497"/>
                  <dgm:constr type="ctrY" for="ch" forName="picture2" refType="h" fact="0.357"/>
                  <dgm:constr type="w" for="ch" forName="picture2" refType="w" fact="0.1884"/>
                  <dgm:constr type="h" for="ch" forName="picture2" refType="h" fact="0.3768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</dgm:constrLst>
              </dgm:if>
              <dgm:else name="Name21">
                <dgm:alg type="composite">
                  <dgm:param type="ar" val="1.507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userD" refType="w" fact="0.025"/>
                  <dgm:constr type="ctrX" for="ch" forName="dot1" refType="w" fact="0.5726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5945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6206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5894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556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5227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4894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456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5227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5227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r" for="ch" forName="parTx1" refType="w" fact="0.7386"/>
                  <dgm:constr type="t" for="ch" forName="parTx1" refType="h" fact="0.8086"/>
                  <dgm:constr type="w" for="ch" forName="parTx1" refType="w" fact="0.5392"/>
                  <dgm:constr type="h" for="ch" forName="parTx1" refType="h" fact="0.218"/>
                  <dgm:constr type="ctrX" for="ch" forName="picture1" refType="w" fact="0.7631"/>
                  <dgm:constr type="ctrY" for="ch" forName="picture1" refType="h" fact="0.7834"/>
                  <dgm:constr type="w" for="ch" forName="picture1" refType="w" fact="0.25"/>
                  <dgm:constr type="h" for="ch" forName="picture1" refType="h" fact="0.3768"/>
                  <dgm:constr type="r" for="ch" forName="parTx2" refType="w" fact="0.5107"/>
                  <dgm:constr type="t" for="ch" forName="parTx2" refType="h" fact="0.3822"/>
                  <dgm:constr type="w" for="ch" forName="parTx2" refType="w" fact="0.5392"/>
                  <dgm:constr type="h" for="ch" forName="parTx2" refType="h" fact="0.218"/>
                  <dgm:constr type="ctrX" for="ch" forName="picture2" refType="w" fact="0.5352"/>
                  <dgm:constr type="ctrY" for="ch" forName="picture2" refType="h" fact="0.357"/>
                  <dgm:constr type="w" for="ch" forName="picture2" refType="w" fact="0.25"/>
                  <dgm:constr type="h" for="ch" forName="picture2" refType="h" fact="0.3768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func="var" arg="dir" op="equ" val="norm">
            <dgm:choose name="Name25">
              <dgm:if name="Name26" axis="des" func="maxDepth" op="gt" val="1">
                <dgm:alg type="composite">
                  <dgm:param type="ar" val="1.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userD" refType="w" fact="0.0162"/>
                  <dgm:constr type="ctrX" for="ch" forName="dot1" refType="w" fact="0.2981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2676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2357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4445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4323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4236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446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4685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491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5135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4685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4685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l" for="ch" forName="parTx1" refType="w" fact="0.1487"/>
                  <dgm:constr type="t" for="ch" forName="parTx1" refType="h" fact="0.8596"/>
                  <dgm:constr type="w" for="ch" forName="parTx1" refType="w" fact="0.3491"/>
                  <dgm:constr type="h" for="ch" forName="parTx1" refType="h" fact="0.1638"/>
                  <dgm:constr type="ctrX" for="ch" forName="picture1" refType="w" fact="0.1328"/>
                  <dgm:constr type="ctrY" for="ch" forName="picture1" refType="h" fact="0.8361"/>
                  <dgm:constr type="w" for="ch" forName="picture1" refType="w" fact="0.1618"/>
                  <dgm:constr type="h" for="ch" forName="picture1" refType="h" fact="0.2832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732"/>
                  <dgm:constr type="t" for="ch" forName="parTx2" refType="h" fact="0.6469"/>
                  <dgm:constr type="w" for="ch" forName="parTx2" refType="w" fact="0.3491"/>
                  <dgm:constr type="h" for="ch" forName="parTx2" refType="h" fact="0.1638"/>
                  <dgm:constr type="ctrX" for="ch" forName="picture2" refType="w" fact="0.3573"/>
                  <dgm:constr type="ctrY" for="ch" forName="picture2" refType="h" fact="0.6234"/>
                  <dgm:constr type="w" for="ch" forName="picture2" refType="w" fact="0.1618"/>
                  <dgm:constr type="h" for="ch" forName="picture2" refType="h" fact="0.2832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4763"/>
                  <dgm:constr type="t" for="ch" forName="parTx3" refType="h" fact="0.3243"/>
                  <dgm:constr type="w" for="ch" forName="parTx3" refType="w" fact="0.3491"/>
                  <dgm:constr type="h" for="ch" forName="parTx3" refType="h" fact="0.1638"/>
                  <dgm:constr type="ctrX" for="ch" forName="picture3" refType="w" fact="0.4604"/>
                  <dgm:constr type="ctrY" for="ch" forName="picture3" refType="h" fact="0.3008"/>
                  <dgm:constr type="w" for="ch" forName="picture3" refType="w" fact="0.1618"/>
                  <dgm:constr type="h" for="ch" forName="picture3" refType="h" fact="0.2832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</dgm:constrLst>
              </dgm:if>
              <dgm:else name="Name27">
                <dgm:alg type="composite">
                  <dgm:param type="ar" val="1.416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userD" refType="w" fact="0.02"/>
                  <dgm:constr type="ctrX" for="ch" forName="dot1" refType="w" fact="0.3684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3307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2912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5494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5342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5234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5512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579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6068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6346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579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579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l" for="ch" forName="parTx1" refType="w" fact="0.1837"/>
                  <dgm:constr type="t" for="ch" forName="parTx1" refType="h" fact="0.8551"/>
                  <dgm:constr type="w" for="ch" forName="parTx1" refType="w" fact="0.4314"/>
                  <dgm:constr type="h" for="ch" forName="parTx1" refType="h" fact="0.1638"/>
                  <dgm:constr type="ctrX" for="ch" forName="picture1" refType="w" fact="0.1641"/>
                  <dgm:constr type="ctrY" for="ch" forName="picture1" refType="h" fact="0.8361"/>
                  <dgm:constr type="w" for="ch" forName="picture1" refType="w" fact="0.2"/>
                  <dgm:constr type="h" for="ch" forName="picture1" refType="h" fact="0.2832"/>
                  <dgm:constr type="l" for="ch" forName="parTx2" refType="w" fact="0.4612"/>
                  <dgm:constr type="t" for="ch" forName="parTx2" refType="h" fact="0.6424"/>
                  <dgm:constr type="w" for="ch" forName="parTx2" refType="w" fact="0.4314"/>
                  <dgm:constr type="h" for="ch" forName="parTx2" refType="h" fact="0.1638"/>
                  <dgm:constr type="ctrX" for="ch" forName="picture2" refType="w" fact="0.4416"/>
                  <dgm:constr type="ctrY" for="ch" forName="picture2" refType="h" fact="0.6234"/>
                  <dgm:constr type="w" for="ch" forName="picture2" refType="w" fact="0.2"/>
                  <dgm:constr type="h" for="ch" forName="picture2" refType="h" fact="0.2832"/>
                  <dgm:constr type="l" for="ch" forName="parTx3" refType="w" fact="0.5886"/>
                  <dgm:constr type="t" for="ch" forName="parTx3" refType="h" fact="0.3198"/>
                  <dgm:constr type="w" for="ch" forName="parTx3" refType="w" fact="0.4314"/>
                  <dgm:constr type="h" for="ch" forName="parTx3" refType="h" fact="0.1638"/>
                  <dgm:constr type="ctrX" for="ch" forName="picture3" refType="w" fact="0.569"/>
                  <dgm:constr type="ctrY" for="ch" forName="picture3" refType="h" fact="0.3008"/>
                  <dgm:constr type="w" for="ch" forName="picture3" refType="w" fact="0.2"/>
                  <dgm:constr type="h" for="ch" forName="picture3" refType="h" fact="0.2832"/>
                </dgm:constrLst>
              </dgm:else>
            </dgm:choose>
          </dgm:if>
          <dgm:else name="Name28">
            <dgm:choose name="Name29">
              <dgm:if name="Name30" axis="des" func="maxDepth" op="gt" val="1">
                <dgm:alg type="composite">
                  <dgm:param type="ar" val="1.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userD" refType="w" fact="0.0162"/>
                  <dgm:constr type="ctrX" for="ch" forName="dot1" refType="w" fact="0.7019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7324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7643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5555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5677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5764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554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5315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509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4865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5315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5315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r" for="ch" forName="parTx1" refType="w" fact="0.8513"/>
                  <dgm:constr type="t" for="ch" forName="parTx1" refType="h" fact="0.8596"/>
                  <dgm:constr type="w" for="ch" forName="parTx1" refType="w" fact="0.3491"/>
                  <dgm:constr type="h" for="ch" forName="parTx1" refType="h" fact="0.1638"/>
                  <dgm:constr type="ctrX" for="ch" forName="picture1" refType="w" fact="0.8672"/>
                  <dgm:constr type="ctrY" for="ch" forName="picture1" refType="h" fact="0.8361"/>
                  <dgm:constr type="w" for="ch" forName="picture1" refType="w" fact="0.1618"/>
                  <dgm:constr type="h" for="ch" forName="picture1" refType="h" fact="0.2832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268"/>
                  <dgm:constr type="t" for="ch" forName="parTx2" refType="h" fact="0.6469"/>
                  <dgm:constr type="w" for="ch" forName="parTx2" refType="w" fact="0.3491"/>
                  <dgm:constr type="h" for="ch" forName="parTx2" refType="h" fact="0.1638"/>
                  <dgm:constr type="ctrX" for="ch" forName="picture2" refType="w" fact="0.6427"/>
                  <dgm:constr type="ctrY" for="ch" forName="picture2" refType="h" fact="0.6234"/>
                  <dgm:constr type="w" for="ch" forName="picture2" refType="w" fact="0.1618"/>
                  <dgm:constr type="h" for="ch" forName="picture2" refType="h" fact="0.2832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5237"/>
                  <dgm:constr type="t" for="ch" forName="parTx3" refType="h" fact="0.3243"/>
                  <dgm:constr type="w" for="ch" forName="parTx3" refType="w" fact="0.3491"/>
                  <dgm:constr type="h" for="ch" forName="parTx3" refType="h" fact="0.1638"/>
                  <dgm:constr type="ctrX" for="ch" forName="picture3" refType="w" fact="0.5396"/>
                  <dgm:constr type="ctrY" for="ch" forName="picture3" refType="h" fact="0.3008"/>
                  <dgm:constr type="w" for="ch" forName="picture3" refType="w" fact="0.1618"/>
                  <dgm:constr type="h" for="ch" forName="picture3" refType="h" fact="0.2832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</dgm:constrLst>
              </dgm:if>
              <dgm:else name="Name31">
                <dgm:alg type="composite">
                  <dgm:param type="ar" val="1.416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userD" refType="w" fact="0.02"/>
                  <dgm:constr type="ctrX" for="ch" forName="dot1" refType="w" fact="0.6316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6693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7088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4506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4658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4766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4488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421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3932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3654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421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421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r" for="ch" forName="parTx1" refType="w" fact="0.8163"/>
                  <dgm:constr type="t" for="ch" forName="parTx1" refType="h" fact="0.8551"/>
                  <dgm:constr type="w" for="ch" forName="parTx1" refType="w" fact="0.4314"/>
                  <dgm:constr type="h" for="ch" forName="parTx1" refType="h" fact="0.1638"/>
                  <dgm:constr type="ctrX" for="ch" forName="picture1" refType="w" fact="0.8359"/>
                  <dgm:constr type="ctrY" for="ch" forName="picture1" refType="h" fact="0.8361"/>
                  <dgm:constr type="w" for="ch" forName="picture1" refType="w" fact="0.2"/>
                  <dgm:constr type="h" for="ch" forName="picture1" refType="h" fact="0.2832"/>
                  <dgm:constr type="r" for="ch" forName="parTx2" refType="w" fact="0.5388"/>
                  <dgm:constr type="t" for="ch" forName="parTx2" refType="h" fact="0.6424"/>
                  <dgm:constr type="w" for="ch" forName="parTx2" refType="w" fact="0.4314"/>
                  <dgm:constr type="h" for="ch" forName="parTx2" refType="h" fact="0.1638"/>
                  <dgm:constr type="ctrX" for="ch" forName="picture2" refType="w" fact="0.5584"/>
                  <dgm:constr type="ctrY" for="ch" forName="picture2" refType="h" fact="0.6234"/>
                  <dgm:constr type="w" for="ch" forName="picture2" refType="w" fact="0.2"/>
                  <dgm:constr type="h" for="ch" forName="picture2" refType="h" fact="0.2832"/>
                  <dgm:constr type="r" for="ch" forName="parTx3" refType="w" fact="0.4114"/>
                  <dgm:constr type="t" for="ch" forName="parTx3" refType="h" fact="0.3198"/>
                  <dgm:constr type="w" for="ch" forName="parTx3" refType="w" fact="0.4314"/>
                  <dgm:constr type="h" for="ch" forName="parTx3" refType="h" fact="0.1638"/>
                  <dgm:constr type="ctrX" for="ch" forName="picture3" refType="w" fact="0.431"/>
                  <dgm:constr type="ctrY" for="ch" forName="picture3" refType="h" fact="0.3008"/>
                  <dgm:constr type="w" for="ch" forName="picture3" refType="w" fact="0.2"/>
                  <dgm:constr type="h" for="ch" forName="picture3" refType="h" fact="0.2832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func="var" arg="dir" op="equ" val="norm">
            <dgm:choose name="Name35">
              <dgm:if name="Name36" axis="des" func="maxDepth" op="gt" val="1">
                <dgm:alg type="composite">
                  <dgm:param type="ar" val="1.5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userD" refType="w" fact="0.0136"/>
                  <dgm:constr type="ctrX" for="ch" forName="dot1" refType="w" fact="0.3253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2949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2635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2313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4675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5486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5267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5462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5657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5851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6046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5657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5657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l" for="ch" forName="parTx1" refType="w" fact="0.1466"/>
                  <dgm:constr type="t" for="ch" forName="parTx1" refType="h" fact="0.9095"/>
                  <dgm:constr type="w" for="ch" forName="parTx1" refType="w" fact="0.294"/>
                  <dgm:constr type="h" for="ch" forName="parTx1" refType="h" fact="0.1222"/>
                  <dgm:constr type="ctrX" for="ch" forName="picture1" refType="w" fact="0.1333"/>
                  <dgm:constr type="ctrY" for="ch" forName="picture1" refType="h" fact="0.8922"/>
                  <dgm:constr type="w" for="ch" forName="picture1" refType="w" fact="0.1363"/>
                  <dgm:constr type="h" for="ch" forName="picture1" refType="h" fact="0.211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105"/>
                  <dgm:constr type="t" for="ch" forName="parTx2" refType="h" fact="0.762"/>
                  <dgm:constr type="w" for="ch" forName="parTx2" refType="w" fact="0.294"/>
                  <dgm:constr type="h" for="ch" forName="parTx2" refType="h" fact="0.1222"/>
                  <dgm:constr type="ctrX" for="ch" forName="picture2" refType="w" fact="0.3972"/>
                  <dgm:constr type="ctrY" for="ch" forName="picture2" refType="h" fact="0.7447"/>
                  <dgm:constr type="w" for="ch" forName="picture2" refType="w" fact="0.1363"/>
                  <dgm:constr type="h" for="ch" forName="picture2" refType="h" fact="0.211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229"/>
                  <dgm:constr type="t" for="ch" forName="parTx3" refType="h" fact="0.5294"/>
                  <dgm:constr type="w" for="ch" forName="parTx3" refType="w" fact="0.294"/>
                  <dgm:constr type="h" for="ch" forName="parTx3" refType="h" fact="0.1222"/>
                  <dgm:constr type="ctrX" for="ch" forName="picture3" refType="w" fact="0.5095"/>
                  <dgm:constr type="ctrY" for="ch" forName="picture3" refType="h" fact="0.5121"/>
                  <dgm:constr type="w" for="ch" forName="picture3" refType="w" fact="0.1363"/>
                  <dgm:constr type="h" for="ch" forName="picture3" refType="h" fact="0.211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722"/>
                  <dgm:constr type="t" for="ch" forName="parTx4" refType="h" fact="0.2523"/>
                  <dgm:constr type="w" for="ch" forName="parTx4" refType="w" fact="0.294"/>
                  <dgm:constr type="h" for="ch" forName="parTx4" refType="h" fact="0.1222"/>
                  <dgm:constr type="ctrX" for="ch" forName="picture4" refType="w" fact="0.5588"/>
                  <dgm:constr type="ctrY" for="ch" forName="picture4" refType="h" fact="0.235"/>
                  <dgm:constr type="w" for="ch" forName="picture4" refType="w" fact="0.1363"/>
                  <dgm:constr type="h" for="ch" forName="picture4" refType="h" fact="0.211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</dgm:constrLst>
              </dgm:if>
              <dgm:else name="Name37">
                <dgm:alg type="composite">
                  <dgm:param type="ar" val="1.26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userD" refType="w" fact="0.0167"/>
                  <dgm:constr type="ctrX" for="ch" forName="dot1" refType="w" fact="0.3978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3606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3223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2829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5717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6709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6441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6679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6917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7155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7394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6917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6917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l" for="ch" forName="parTx1" refType="w" fact="0.1793"/>
                  <dgm:constr type="t" for="ch" forName="parTx1" refType="h" fact="0.9064"/>
                  <dgm:constr type="w" for="ch" forName="parTx1" refType="w" fact="0.3595"/>
                  <dgm:constr type="h" for="ch" forName="parTx1" refType="h" fact="0.1222"/>
                  <dgm:constr type="ctrX" for="ch" forName="picture1" refType="w" fact="0.163"/>
                  <dgm:constr type="ctrY" for="ch" forName="picture1" refType="h" fact="0.8922"/>
                  <dgm:constr type="w" for="ch" forName="picture1" refType="w" fact="0.1667"/>
                  <dgm:constr type="h" for="ch" forName="picture1" refType="h" fact="0.2113"/>
                  <dgm:constr type="l" for="ch" forName="parTx2" refType="w" fact="0.502"/>
                  <dgm:constr type="t" for="ch" forName="parTx2" refType="h" fact="0.7589"/>
                  <dgm:constr type="w" for="ch" forName="parTx2" refType="w" fact="0.3595"/>
                  <dgm:constr type="h" for="ch" forName="parTx2" refType="h" fact="0.1222"/>
                  <dgm:constr type="ctrX" for="ch" forName="picture2" refType="w" fact="0.4857"/>
                  <dgm:constr type="ctrY" for="ch" forName="picture2" refType="h" fact="0.7447"/>
                  <dgm:constr type="w" for="ch" forName="picture2" refType="w" fact="0.1667"/>
                  <dgm:constr type="h" for="ch" forName="picture2" refType="h" fact="0.2113"/>
                  <dgm:constr type="l" for="ch" forName="parTx3" refType="w" fact="0.6394"/>
                  <dgm:constr type="t" for="ch" forName="parTx3" refType="h" fact="0.5263"/>
                  <dgm:constr type="w" for="ch" forName="parTx3" refType="w" fact="0.3595"/>
                  <dgm:constr type="h" for="ch" forName="parTx3" refType="h" fact="0.1222"/>
                  <dgm:constr type="ctrX" for="ch" forName="picture3" refType="w" fact="0.6231"/>
                  <dgm:constr type="ctrY" for="ch" forName="picture3" refType="h" fact="0.5121"/>
                  <dgm:constr type="w" for="ch" forName="picture3" refType="w" fact="0.1667"/>
                  <dgm:constr type="h" for="ch" forName="picture3" refType="h" fact="0.2113"/>
                  <dgm:constr type="l" for="ch" forName="parTx4" refType="w" fact="0.6997"/>
                  <dgm:constr type="t" for="ch" forName="parTx4" refType="h" fact="0.2492"/>
                  <dgm:constr type="w" for="ch" forName="parTx4" refType="w" fact="0.3595"/>
                  <dgm:constr type="h" for="ch" forName="parTx4" refType="h" fact="0.1222"/>
                  <dgm:constr type="ctrX" for="ch" forName="picture4" refType="w" fact="0.6834"/>
                  <dgm:constr type="ctrY" for="ch" forName="picture4" refType="h" fact="0.235"/>
                  <dgm:constr type="w" for="ch" forName="picture4" refType="w" fact="0.1667"/>
                  <dgm:constr type="h" for="ch" forName="picture4" refType="h" fact="0.2113"/>
                </dgm:constrLst>
              </dgm:else>
            </dgm:choose>
          </dgm:if>
          <dgm:else name="Name38">
            <dgm:choose name="Name39">
              <dgm:if name="Name40" axis="des" func="maxDepth" op="gt" val="1">
                <dgm:alg type="composite">
                  <dgm:param type="ar" val="1.5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userD" refType="w" fact="0.0136"/>
                  <dgm:constr type="ctrX" for="ch" forName="dot1" refType="w" fact="0.6747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7051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7365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7687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5325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4514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4733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4538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4343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4149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3954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4343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4343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r" for="ch" forName="parTx1" refType="w" fact="0.8534"/>
                  <dgm:constr type="t" for="ch" forName="parTx1" refType="h" fact="0.9095"/>
                  <dgm:constr type="w" for="ch" forName="parTx1" refType="w" fact="0.294"/>
                  <dgm:constr type="h" for="ch" forName="parTx1" refType="h" fact="0.1222"/>
                  <dgm:constr type="ctrX" for="ch" forName="picture1" refType="w" fact="0.8667"/>
                  <dgm:constr type="ctrY" for="ch" forName="picture1" refType="h" fact="0.8922"/>
                  <dgm:constr type="w" for="ch" forName="picture1" refType="w" fact="0.1363"/>
                  <dgm:constr type="h" for="ch" forName="picture1" refType="h" fact="0.211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895"/>
                  <dgm:constr type="t" for="ch" forName="parTx2" refType="h" fact="0.762"/>
                  <dgm:constr type="w" for="ch" forName="parTx2" refType="w" fact="0.294"/>
                  <dgm:constr type="h" for="ch" forName="parTx2" refType="h" fact="0.1222"/>
                  <dgm:constr type="ctrX" for="ch" forName="picture2" refType="w" fact="0.6028"/>
                  <dgm:constr type="ctrY" for="ch" forName="picture2" refType="h" fact="0.7447"/>
                  <dgm:constr type="w" for="ch" forName="picture2" refType="w" fact="0.1363"/>
                  <dgm:constr type="h" for="ch" forName="picture2" refType="h" fact="0.211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771"/>
                  <dgm:constr type="t" for="ch" forName="parTx3" refType="h" fact="0.5294"/>
                  <dgm:constr type="w" for="ch" forName="parTx3" refType="w" fact="0.294"/>
                  <dgm:constr type="h" for="ch" forName="parTx3" refType="h" fact="0.1222"/>
                  <dgm:constr type="ctrX" for="ch" forName="picture3" refType="w" fact="0.4905"/>
                  <dgm:constr type="ctrY" for="ch" forName="picture3" refType="h" fact="0.5121"/>
                  <dgm:constr type="w" for="ch" forName="picture3" refType="w" fact="0.1363"/>
                  <dgm:constr type="h" for="ch" forName="picture3" refType="h" fact="0.211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278"/>
                  <dgm:constr type="t" for="ch" forName="parTx4" refType="h" fact="0.2523"/>
                  <dgm:constr type="w" for="ch" forName="parTx4" refType="w" fact="0.294"/>
                  <dgm:constr type="h" for="ch" forName="parTx4" refType="h" fact="0.1222"/>
                  <dgm:constr type="ctrX" for="ch" forName="picture4" refType="w" fact="0.4412"/>
                  <dgm:constr type="ctrY" for="ch" forName="picture4" refType="h" fact="0.235"/>
                  <dgm:constr type="w" for="ch" forName="picture4" refType="w" fact="0.1363"/>
                  <dgm:constr type="h" for="ch" forName="picture4" refType="h" fact="0.211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</dgm:constrLst>
              </dgm:if>
              <dgm:else name="Name41">
                <dgm:alg type="composite">
                  <dgm:param type="ar" val="1.26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userD" refType="w" fact="0.0167"/>
                  <dgm:constr type="ctrX" for="ch" forName="dot1" refType="w" fact="0.6022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6394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6777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7171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4283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3291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3559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3321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3083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2845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2606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3083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3083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r" for="ch" forName="parTx1" refType="w" fact="0.8207"/>
                  <dgm:constr type="t" for="ch" forName="parTx1" refType="h" fact="0.9064"/>
                  <dgm:constr type="w" for="ch" forName="parTx1" refType="w" fact="0.3595"/>
                  <dgm:constr type="h" for="ch" forName="parTx1" refType="h" fact="0.1222"/>
                  <dgm:constr type="ctrX" for="ch" forName="picture1" refType="w" fact="0.837"/>
                  <dgm:constr type="ctrY" for="ch" forName="picture1" refType="h" fact="0.8922"/>
                  <dgm:constr type="w" for="ch" forName="picture1" refType="w" fact="0.1667"/>
                  <dgm:constr type="h" for="ch" forName="picture1" refType="h" fact="0.2113"/>
                  <dgm:constr type="r" for="ch" forName="parTx2" refType="w" fact="0.498"/>
                  <dgm:constr type="t" for="ch" forName="parTx2" refType="h" fact="0.7589"/>
                  <dgm:constr type="w" for="ch" forName="parTx2" refType="w" fact="0.3595"/>
                  <dgm:constr type="h" for="ch" forName="parTx2" refType="h" fact="0.1222"/>
                  <dgm:constr type="ctrX" for="ch" forName="picture2" refType="w" fact="0.5143"/>
                  <dgm:constr type="ctrY" for="ch" forName="picture2" refType="h" fact="0.7447"/>
                  <dgm:constr type="w" for="ch" forName="picture2" refType="w" fact="0.1667"/>
                  <dgm:constr type="h" for="ch" forName="picture2" refType="h" fact="0.2113"/>
                  <dgm:constr type="r" for="ch" forName="parTx3" refType="w" fact="0.3606"/>
                  <dgm:constr type="t" for="ch" forName="parTx3" refType="h" fact="0.5263"/>
                  <dgm:constr type="w" for="ch" forName="parTx3" refType="w" fact="0.3595"/>
                  <dgm:constr type="h" for="ch" forName="parTx3" refType="h" fact="0.1222"/>
                  <dgm:constr type="ctrX" for="ch" forName="picture3" refType="w" fact="0.3769"/>
                  <dgm:constr type="ctrY" for="ch" forName="picture3" refType="h" fact="0.5121"/>
                  <dgm:constr type="w" for="ch" forName="picture3" refType="w" fact="0.1667"/>
                  <dgm:constr type="h" for="ch" forName="picture3" refType="h" fact="0.2113"/>
                  <dgm:constr type="r" for="ch" forName="parTx4" refType="w" fact="0.3003"/>
                  <dgm:constr type="t" for="ch" forName="parTx4" refType="h" fact="0.2492"/>
                  <dgm:constr type="w" for="ch" forName="parTx4" refType="w" fact="0.3595"/>
                  <dgm:constr type="h" for="ch" forName="parTx4" refType="h" fact="0.1222"/>
                  <dgm:constr type="ctrX" for="ch" forName="picture4" refType="w" fact="0.3166"/>
                  <dgm:constr type="ctrY" for="ch" forName="picture4" refType="h" fact="0.235"/>
                  <dgm:constr type="w" for="ch" forName="picture4" refType="w" fact="0.1667"/>
                  <dgm:constr type="h" for="ch" forName="picture4" refType="h" fact="0.2113"/>
                </dgm:constrLst>
              </dgm:else>
            </dgm:choose>
          </dgm:else>
        </dgm:choose>
      </dgm:if>
      <dgm:if name="Name42" axis="ch" ptType="node" func="cnt" op="equ" val="5">
        <dgm:choose name="Name43">
          <dgm:if name="Name44" func="var" arg="dir" op="equ" val="norm">
            <dgm:choose name="Name45">
              <dgm:if name="Name46" axis="des" func="maxDepth" op="gt" val="1">
                <dgm:alg type="composite">
                  <dgm:param type="ar" val="1.4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userD" refType="w" fact="0.0118"/>
                  <dgm:constr type="ctrX" for="ch" forName="dot1" refType="w" fact="0.3263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3001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2733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2462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4691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4484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5549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601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5779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5951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6123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6295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6467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6123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6123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l" for="ch" forName="parTx1" refType="w" fact="0.1746"/>
                  <dgm:constr type="t" for="ch" forName="parTx1" refType="h" fact="0.9304"/>
                  <dgm:constr type="w" for="ch" forName="parTx1" refType="w" fact="0.2544"/>
                  <dgm:constr type="h" for="ch" forName="parTx1" refType="h" fact="0.0962"/>
                  <dgm:constr type="ctrX" for="ch" forName="picture1" refType="w" fact="0.1631"/>
                  <dgm:constr type="ctrY" for="ch" forName="picture1" refType="h" fact="0.9169"/>
                  <dgm:constr type="w" for="ch" forName="picture1" refType="w" fact="0.118"/>
                  <dgm:constr type="h" for="ch" forName="picture1" refType="h" fact="0.166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982"/>
                  <dgm:constr type="t" for="ch" forName="parTx2" refType="h" fact="0.8167"/>
                  <dgm:constr type="w" for="ch" forName="parTx2" refType="w" fact="0.2544"/>
                  <dgm:constr type="h" for="ch" forName="parTx2" refType="h" fact="0.0962"/>
                  <dgm:constr type="ctrX" for="ch" forName="picture2" refType="w" fact="0.3866"/>
                  <dgm:constr type="ctrY" for="ch" forName="picture2" refType="h" fact="0.8032"/>
                  <dgm:constr type="w" for="ch" forName="picture2" refType="w" fact="0.118"/>
                  <dgm:constr type="h" for="ch" forName="picture2" refType="h" fact="0.166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194"/>
                  <dgm:constr type="t" for="ch" forName="parTx3" refType="h" fact="0.6524"/>
                  <dgm:constr type="w" for="ch" forName="parTx3" refType="w" fact="0.2544"/>
                  <dgm:constr type="h" for="ch" forName="parTx3" refType="h" fact="0.0962"/>
                  <dgm:constr type="ctrX" for="ch" forName="picture3" refType="w" fact="0.5078"/>
                  <dgm:constr type="ctrY" for="ch" forName="picture3" refType="h" fact="0.6389"/>
                  <dgm:constr type="w" for="ch" forName="picture3" refType="w" fact="0.118"/>
                  <dgm:constr type="h" for="ch" forName="picture3" refType="h" fact="0.166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827"/>
                  <dgm:constr type="t" for="ch" forName="parTx4" refType="h" fact="0.4412"/>
                  <dgm:constr type="w" for="ch" forName="parTx4" refType="w" fact="0.2544"/>
                  <dgm:constr type="h" for="ch" forName="parTx4" refType="h" fact="0.0962"/>
                  <dgm:constr type="ctrX" for="ch" forName="picture4" refType="w" fact="0.5712"/>
                  <dgm:constr type="ctrY" for="ch" forName="picture4" refType="h" fact="0.4277"/>
                  <dgm:constr type="w" for="ch" forName="picture4" refType="w" fact="0.118"/>
                  <dgm:constr type="h" for="ch" forName="picture4" refType="h" fact="0.166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18"/>
                  <dgm:constr type="t" for="ch" forName="parTx5" refType="h" fact="0.2262"/>
                  <dgm:constr type="w" for="ch" forName="parTx5" refType="w" fact="0.2544"/>
                  <dgm:constr type="h" for="ch" forName="parTx5" refType="h" fact="0.0962"/>
                  <dgm:constr type="ctrX" for="ch" forName="picture5" refType="w" fact="0.6064"/>
                  <dgm:constr type="ctrY" for="ch" forName="picture5" refType="h" fact="0.2127"/>
                  <dgm:constr type="w" for="ch" forName="picture5" refType="w" fact="0.118"/>
                  <dgm:constr type="h" for="ch" forName="picture5" refType="h" fact="0.1663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</dgm:constrLst>
              </dgm:if>
              <dgm:else name="Name47">
                <dgm:alg type="composite">
                  <dgm:param type="ar" val="1.164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userD" refType="w" fact="0.0143"/>
                  <dgm:constr type="ctrX" for="ch" forName="dot1" refType="w" fact="0.3951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3634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331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2981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5681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543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672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7278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6999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7207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7415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7624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7832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7415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7415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l" for="ch" forName="parTx1" refType="w" fact="0.2115"/>
                  <dgm:constr type="t" for="ch" forName="parTx1" refType="h" fact="0.928"/>
                  <dgm:constr type="w" for="ch" forName="parTx1" refType="w" fact="0.3081"/>
                  <dgm:constr type="h" for="ch" forName="parTx1" refType="h" fact="0.0962"/>
                  <dgm:constr type="ctrX" for="ch" forName="picture1" refType="w" fact="0.1975"/>
                  <dgm:constr type="ctrY" for="ch" forName="picture1" refType="h" fact="0.9169"/>
                  <dgm:constr type="w" for="ch" forName="picture1" refType="w" fact="0.1429"/>
                  <dgm:constr type="h" for="ch" forName="picture1" refType="h" fact="0.1663"/>
                  <dgm:constr type="l" for="ch" forName="parTx2" refType="w" fact="0.4822"/>
                  <dgm:constr type="t" for="ch" forName="parTx2" refType="h" fact="0.8143"/>
                  <dgm:constr type="w" for="ch" forName="parTx2" refType="w" fact="0.3081"/>
                  <dgm:constr type="h" for="ch" forName="parTx2" refType="h" fact="0.0962"/>
                  <dgm:constr type="ctrX" for="ch" forName="picture2" refType="w" fact="0.4682"/>
                  <dgm:constr type="ctrY" for="ch" forName="picture2" refType="h" fact="0.8032"/>
                  <dgm:constr type="w" for="ch" forName="picture2" refType="w" fact="0.1429"/>
                  <dgm:constr type="h" for="ch" forName="picture2" refType="h" fact="0.1663"/>
                  <dgm:constr type="l" for="ch" forName="parTx3" refType="w" fact="0.629"/>
                  <dgm:constr type="t" for="ch" forName="parTx3" refType="h" fact="0.65"/>
                  <dgm:constr type="w" for="ch" forName="parTx3" refType="w" fact="0.3081"/>
                  <dgm:constr type="h" for="ch" forName="parTx3" refType="h" fact="0.0962"/>
                  <dgm:constr type="ctrX" for="ch" forName="picture3" refType="w" fact="0.615"/>
                  <dgm:constr type="ctrY" for="ch" forName="picture3" refType="h" fact="0.6389"/>
                  <dgm:constr type="w" for="ch" forName="picture3" refType="w" fact="0.1429"/>
                  <dgm:constr type="h" for="ch" forName="picture3" refType="h" fact="0.1663"/>
                  <dgm:constr type="l" for="ch" forName="parTx4" refType="w" fact="0.7057"/>
                  <dgm:constr type="t" for="ch" forName="parTx4" refType="h" fact="0.4388"/>
                  <dgm:constr type="w" for="ch" forName="parTx4" refType="w" fact="0.3081"/>
                  <dgm:constr type="h" for="ch" forName="parTx4" refType="h" fact="0.0962"/>
                  <dgm:constr type="ctrX" for="ch" forName="picture4" refType="w" fact="0.6917"/>
                  <dgm:constr type="ctrY" for="ch" forName="picture4" refType="h" fact="0.4277"/>
                  <dgm:constr type="w" for="ch" forName="picture4" refType="w" fact="0.1429"/>
                  <dgm:constr type="h" for="ch" forName="picture4" refType="h" fact="0.1663"/>
                  <dgm:constr type="l" for="ch" forName="parTx5" refType="w" fact="0.7484"/>
                  <dgm:constr type="t" for="ch" forName="parTx5" refType="h" fact="0.2238"/>
                  <dgm:constr type="w" for="ch" forName="parTx5" refType="w" fact="0.3081"/>
                  <dgm:constr type="h" for="ch" forName="parTx5" refType="h" fact="0.0962"/>
                  <dgm:constr type="ctrX" for="ch" forName="picture5" refType="w" fact="0.7344"/>
                  <dgm:constr type="ctrY" for="ch" forName="picture5" refType="h" fact="0.2127"/>
                  <dgm:constr type="w" for="ch" forName="picture5" refType="w" fact="0.1429"/>
                  <dgm:constr type="h" for="ch" forName="picture5" refType="h" fact="0.1663"/>
                </dgm:constrLst>
              </dgm:else>
            </dgm:choose>
          </dgm:if>
          <dgm:else name="Name48">
            <dgm:choose name="Name49">
              <dgm:if name="Name50" axis="des" func="maxDepth" op="gt" val="1">
                <dgm:alg type="composite">
                  <dgm:param type="ar" val="1.4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userD" refType="w" fact="0.0118"/>
                  <dgm:constr type="ctrX" for="ch" forName="dot1" refType="w" fact="0.6737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6999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7267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7538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5309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5516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4451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399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4221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4049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3877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3705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3533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3877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3877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r" for="ch" forName="parTx1" refType="w" fact="0.8254"/>
                  <dgm:constr type="t" for="ch" forName="parTx1" refType="h" fact="0.9304"/>
                  <dgm:constr type="w" for="ch" forName="parTx1" refType="w" fact="0.2544"/>
                  <dgm:constr type="h" for="ch" forName="parTx1" refType="h" fact="0.0962"/>
                  <dgm:constr type="ctrX" for="ch" forName="picture1" refType="w" fact="0.8369"/>
                  <dgm:constr type="ctrY" for="ch" forName="picture1" refType="h" fact="0.9169"/>
                  <dgm:constr type="w" for="ch" forName="picture1" refType="w" fact="0.118"/>
                  <dgm:constr type="h" for="ch" forName="picture1" refType="h" fact="0.166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018"/>
                  <dgm:constr type="t" for="ch" forName="parTx2" refType="h" fact="0.8167"/>
                  <dgm:constr type="w" for="ch" forName="parTx2" refType="w" fact="0.2544"/>
                  <dgm:constr type="h" for="ch" forName="parTx2" refType="h" fact="0.0962"/>
                  <dgm:constr type="ctrX" for="ch" forName="picture2" refType="w" fact="0.6134"/>
                  <dgm:constr type="ctrY" for="ch" forName="picture2" refType="h" fact="0.8032"/>
                  <dgm:constr type="w" for="ch" forName="picture2" refType="w" fact="0.118"/>
                  <dgm:constr type="h" for="ch" forName="picture2" refType="h" fact="0.166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806"/>
                  <dgm:constr type="t" for="ch" forName="parTx3" refType="h" fact="0.6524"/>
                  <dgm:constr type="w" for="ch" forName="parTx3" refType="w" fact="0.2544"/>
                  <dgm:constr type="h" for="ch" forName="parTx3" refType="h" fact="0.0962"/>
                  <dgm:constr type="ctrX" for="ch" forName="picture3" refType="w" fact="0.4922"/>
                  <dgm:constr type="ctrY" for="ch" forName="picture3" refType="h" fact="0.6389"/>
                  <dgm:constr type="w" for="ch" forName="picture3" refType="w" fact="0.118"/>
                  <dgm:constr type="h" for="ch" forName="picture3" refType="h" fact="0.166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173"/>
                  <dgm:constr type="t" for="ch" forName="parTx4" refType="h" fact="0.4412"/>
                  <dgm:constr type="w" for="ch" forName="parTx4" refType="w" fact="0.2544"/>
                  <dgm:constr type="h" for="ch" forName="parTx4" refType="h" fact="0.0962"/>
                  <dgm:constr type="ctrX" for="ch" forName="picture4" refType="w" fact="0.4288"/>
                  <dgm:constr type="ctrY" for="ch" forName="picture4" refType="h" fact="0.4277"/>
                  <dgm:constr type="w" for="ch" forName="picture4" refType="w" fact="0.118"/>
                  <dgm:constr type="h" for="ch" forName="picture4" refType="h" fact="0.166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82"/>
                  <dgm:constr type="t" for="ch" forName="parTx5" refType="h" fact="0.2262"/>
                  <dgm:constr type="w" for="ch" forName="parTx5" refType="w" fact="0.2544"/>
                  <dgm:constr type="h" for="ch" forName="parTx5" refType="h" fact="0.0962"/>
                  <dgm:constr type="ctrX" for="ch" forName="picture5" refType="w" fact="0.3936"/>
                  <dgm:constr type="ctrY" for="ch" forName="picture5" refType="h" fact="0.2127"/>
                  <dgm:constr type="w" for="ch" forName="picture5" refType="w" fact="0.118"/>
                  <dgm:constr type="h" for="ch" forName="picture5" refType="h" fact="0.1663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</dgm:constrLst>
              </dgm:if>
              <dgm:else name="Name51">
                <dgm:alg type="composite">
                  <dgm:param type="ar" val="1.164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userD" refType="w" fact="0.0143"/>
                  <dgm:constr type="ctrX" for="ch" forName="dot1" refType="w" fact="0.6049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6366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669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7019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4319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457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328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2722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3001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2793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2585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2376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2168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2585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2585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r" for="ch" forName="parTx1" refType="w" fact="0.7885"/>
                  <dgm:constr type="t" for="ch" forName="parTx1" refType="h" fact="0.928"/>
                  <dgm:constr type="w" for="ch" forName="parTx1" refType="w" fact="0.3081"/>
                  <dgm:constr type="h" for="ch" forName="parTx1" refType="h" fact="0.0962"/>
                  <dgm:constr type="ctrX" for="ch" forName="picture1" refType="w" fact="0.8025"/>
                  <dgm:constr type="ctrY" for="ch" forName="picture1" refType="h" fact="0.9169"/>
                  <dgm:constr type="w" for="ch" forName="picture1" refType="w" fact="0.1429"/>
                  <dgm:constr type="h" for="ch" forName="picture1" refType="h" fact="0.1663"/>
                  <dgm:constr type="r" for="ch" forName="parTx2" refType="w" fact="0.5178"/>
                  <dgm:constr type="t" for="ch" forName="parTx2" refType="h" fact="0.8143"/>
                  <dgm:constr type="w" for="ch" forName="parTx2" refType="w" fact="0.3081"/>
                  <dgm:constr type="h" for="ch" forName="parTx2" refType="h" fact="0.0962"/>
                  <dgm:constr type="ctrX" for="ch" forName="picture2" refType="w" fact="0.5318"/>
                  <dgm:constr type="ctrY" for="ch" forName="picture2" refType="h" fact="0.8032"/>
                  <dgm:constr type="w" for="ch" forName="picture2" refType="w" fact="0.1429"/>
                  <dgm:constr type="h" for="ch" forName="picture2" refType="h" fact="0.1663"/>
                  <dgm:constr type="r" for="ch" forName="parTx3" refType="w" fact="0.371"/>
                  <dgm:constr type="t" for="ch" forName="parTx3" refType="h" fact="0.65"/>
                  <dgm:constr type="w" for="ch" forName="parTx3" refType="w" fact="0.3081"/>
                  <dgm:constr type="h" for="ch" forName="parTx3" refType="h" fact="0.0962"/>
                  <dgm:constr type="ctrX" for="ch" forName="picture3" refType="w" fact="0.385"/>
                  <dgm:constr type="ctrY" for="ch" forName="picture3" refType="h" fact="0.6389"/>
                  <dgm:constr type="w" for="ch" forName="picture3" refType="w" fact="0.1429"/>
                  <dgm:constr type="h" for="ch" forName="picture3" refType="h" fact="0.1663"/>
                  <dgm:constr type="r" for="ch" forName="parTx4" refType="w" fact="0.2943"/>
                  <dgm:constr type="t" for="ch" forName="parTx4" refType="h" fact="0.4388"/>
                  <dgm:constr type="w" for="ch" forName="parTx4" refType="w" fact="0.3081"/>
                  <dgm:constr type="h" for="ch" forName="parTx4" refType="h" fact="0.0962"/>
                  <dgm:constr type="ctrX" for="ch" forName="picture4" refType="w" fact="0.3083"/>
                  <dgm:constr type="ctrY" for="ch" forName="picture4" refType="h" fact="0.4277"/>
                  <dgm:constr type="w" for="ch" forName="picture4" refType="w" fact="0.1429"/>
                  <dgm:constr type="h" for="ch" forName="picture4" refType="h" fact="0.1663"/>
                  <dgm:constr type="r" for="ch" forName="parTx5" refType="w" fact="0.2516"/>
                  <dgm:constr type="t" for="ch" forName="parTx5" refType="h" fact="0.2238"/>
                  <dgm:constr type="w" for="ch" forName="parTx5" refType="w" fact="0.3081"/>
                  <dgm:constr type="h" for="ch" forName="parTx5" refType="h" fact="0.0962"/>
                  <dgm:constr type="ctrX" for="ch" forName="picture5" refType="w" fact="0.2656"/>
                  <dgm:constr type="ctrY" for="ch" forName="picture5" refType="h" fact="0.2127"/>
                  <dgm:constr type="w" for="ch" forName="picture5" refType="w" fact="0.1429"/>
                  <dgm:constr type="h" for="ch" forName="picture5" refType="h" fact="0.1663"/>
                </dgm:constrLst>
              </dgm:else>
            </dgm:choose>
          </dgm:else>
        </dgm:choose>
      </dgm:if>
      <dgm:if name="Name52" axis="ch" ptType="node" func="cnt" op="equ" val="6">
        <dgm:choose name="Name53">
          <dgm:if name="Name54" func="var" arg="dir" op="equ" val="norm">
            <dgm:choose name="Name55">
              <dgm:if name="Name56" axis="des" func="maxDepth" op="gt" val="1">
                <dgm:alg type="composite">
                  <dgm:param type="ar" val="1.3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userD" refType="w" fact="0.0105"/>
                  <dgm:constr type="ctrX" for="ch" forName="dot1" refType="w" fact="0.3608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3384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3155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2923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2688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4883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4695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5696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6247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6509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6281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6437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6593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675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6906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6593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6593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l" for="ch" forName="parTx1" refType="w" fact="0.2091"/>
                  <dgm:constr type="t" for="ch" forName="parTx1" refType="h" fact="0.9433"/>
                  <dgm:constr type="w" for="ch" forName="parTx1" refType="w" fact="0.2275"/>
                  <dgm:constr type="h" for="ch" forName="parTx1" refType="h" fact="0.0811"/>
                  <dgm:constr type="ctrX" for="ch" forName="picture1" refType="w" fact="0.1988"/>
                  <dgm:constr type="ctrY" for="ch" forName="picture1" refType="h" fact="0.9322"/>
                  <dgm:constr type="w" for="ch" forName="picture1" refType="w" fact="0.1055"/>
                  <dgm:constr type="h" for="ch" forName="picture1" refType="h" fact="0.140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273"/>
                  <dgm:constr type="t" for="ch" forName="parTx2" refType="h" fact="0.8468"/>
                  <dgm:constr type="w" for="ch" forName="parTx2" refType="w" fact="0.2275"/>
                  <dgm:constr type="h" for="ch" forName="parTx2" refType="h" fact="0.0811"/>
                  <dgm:constr type="ctrX" for="ch" forName="picture2" refType="w" fact="0.4169"/>
                  <dgm:constr type="ctrY" for="ch" forName="picture2" refType="h" fact="0.8357"/>
                  <dgm:constr type="w" for="ch" forName="picture2" refType="w" fact="0.1055"/>
                  <dgm:constr type="h" for="ch" forName="picture2" refType="h" fact="0.140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349"/>
                  <dgm:constr type="t" for="ch" forName="parTx3" refType="h" fact="0.7023"/>
                  <dgm:constr type="w" for="ch" forName="parTx3" refType="w" fact="0.2275"/>
                  <dgm:constr type="h" for="ch" forName="parTx3" refType="h" fact="0.0811"/>
                  <dgm:constr type="ctrX" for="ch" forName="picture3" refType="w" fact="0.5245"/>
                  <dgm:constr type="ctrY" for="ch" forName="picture3" refType="h" fact="0.6912"/>
                  <dgm:constr type="w" for="ch" forName="picture3" refType="w" fact="0.1055"/>
                  <dgm:constr type="h" for="ch" forName="picture3" refType="h" fact="0.140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998"/>
                  <dgm:constr type="t" for="ch" forName="parTx4" refType="h" fact="0.5441"/>
                  <dgm:constr type="w" for="ch" forName="parTx4" refType="w" fact="0.2275"/>
                  <dgm:constr type="h" for="ch" forName="parTx4" refType="h" fact="0.0811"/>
                  <dgm:constr type="ctrX" for="ch" forName="picture4" refType="w" fact="0.5894"/>
                  <dgm:constr type="ctrY" for="ch" forName="picture4" refType="h" fact="0.533"/>
                  <dgm:constr type="w" for="ch" forName="picture4" refType="w" fact="0.1055"/>
                  <dgm:constr type="h" for="ch" forName="picture4" refType="h" fact="0.140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416"/>
                  <dgm:constr type="t" for="ch" forName="parTx5" refType="h" fact="0.3737"/>
                  <dgm:constr type="w" for="ch" forName="parTx5" refType="w" fact="0.2275"/>
                  <dgm:constr type="h" for="ch" forName="parTx5" refType="h" fact="0.0811"/>
                  <dgm:constr type="ctrX" for="ch" forName="picture5" refType="w" fact="0.6313"/>
                  <dgm:constr type="ctrY" for="ch" forName="picture5" refType="h" fact="0.3626"/>
                  <dgm:constr type="w" for="ch" forName="picture5" refType="w" fact="0.1055"/>
                  <dgm:constr type="h" for="ch" forName="picture5" refType="h" fact="0.1403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  <dgm:constr type="l" for="ch" forName="parTx6" refType="w" fact="0.6644"/>
                  <dgm:constr type="t" for="ch" forName="parTx6" refType="h" fact="0.2061"/>
                  <dgm:constr type="w" for="ch" forName="parTx6" refType="w" fact="0.2275"/>
                  <dgm:constr type="h" for="ch" forName="parTx6" refType="h" fact="0.0811"/>
                  <dgm:constr type="ctrX" for="ch" forName="picture6" refType="w" fact="0.6541"/>
                  <dgm:constr type="ctrY" for="ch" forName="picture6" refType="h" fact="0.195"/>
                  <dgm:constr type="w" for="ch" forName="picture6" refType="w" fact="0.1055"/>
                  <dgm:constr type="h" for="ch" forName="picture6" refType="h" fact="0.1403"/>
                  <dgm:constr type="l" for="ch" forName="desTx6" refType="r" refFor="ch" refForName="parTx6"/>
                  <dgm:constr type="r" for="ch" forName="desTx6" refType="w"/>
                  <dgm:constr type="t" for="ch" forName="desTx6" refType="t" refFor="ch" refForName="parTx6"/>
                  <dgm:constr type="h" for="ch" forName="desTx6" refType="h" refFor="ch" refForName="parTx6"/>
                </dgm:constrLst>
              </dgm:if>
              <dgm:else name="Name57">
                <dgm:alg type="composite">
                  <dgm:param type="ar" val="1.122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userD" refType="w" fact="0.0125"/>
                  <dgm:constr type="ctrX" for="ch" forName="dot1" refType="w" fact="0.4276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401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3739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3464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3186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5786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5564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675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7403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7714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7443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7628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7814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7999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8184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7814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7814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l" for="ch" forName="parTx1" refType="w" fact="0.2479"/>
                  <dgm:constr type="t" for="ch" forName="parTx1" refType="h" fact="0.9416"/>
                  <dgm:constr type="w" for="ch" forName="parTx1" refType="w" fact="0.2696"/>
                  <dgm:constr type="h" for="ch" forName="parTx1" refType="h" fact="0.0811"/>
                  <dgm:constr type="ctrX" for="ch" forName="picture1" refType="w" fact="0.2356"/>
                  <dgm:constr type="ctrY" for="ch" forName="picture1" refType="h" fact="0.9322"/>
                  <dgm:constr type="w" for="ch" forName="picture1" refType="w" fact="0.125"/>
                  <dgm:constr type="h" for="ch" forName="picture1" refType="h" fact="0.1403"/>
                  <dgm:constr type="l" for="ch" forName="parTx2" refType="w" fact="0.5064"/>
                  <dgm:constr type="t" for="ch" forName="parTx2" refType="h" fact="0.8451"/>
                  <dgm:constr type="w" for="ch" forName="parTx2" refType="w" fact="0.2696"/>
                  <dgm:constr type="h" for="ch" forName="parTx2" refType="h" fact="0.0811"/>
                  <dgm:constr type="ctrX" for="ch" forName="picture2" refType="w" fact="0.4941"/>
                  <dgm:constr type="ctrY" for="ch" forName="picture2" refType="h" fact="0.8357"/>
                  <dgm:constr type="w" for="ch" forName="picture2" refType="w" fact="0.125"/>
                  <dgm:constr type="h" for="ch" forName="picture2" refType="h" fact="0.1403"/>
                  <dgm:constr type="l" for="ch" forName="parTx3" refType="w" fact="0.6339"/>
                  <dgm:constr type="t" for="ch" forName="parTx3" refType="h" fact="0.7006"/>
                  <dgm:constr type="w" for="ch" forName="parTx3" refType="w" fact="0.2696"/>
                  <dgm:constr type="h" for="ch" forName="parTx3" refType="h" fact="0.0811"/>
                  <dgm:constr type="ctrX" for="ch" forName="picture3" refType="w" fact="0.6216"/>
                  <dgm:constr type="ctrY" for="ch" forName="picture3" refType="h" fact="0.6912"/>
                  <dgm:constr type="w" for="ch" forName="picture3" refType="w" fact="0.125"/>
                  <dgm:constr type="h" for="ch" forName="picture3" refType="h" fact="0.1403"/>
                  <dgm:constr type="l" for="ch" forName="parTx4" refType="w" fact="0.7108"/>
                  <dgm:constr type="t" for="ch" forName="parTx4" refType="h" fact="0.5424"/>
                  <dgm:constr type="w" for="ch" forName="parTx4" refType="w" fact="0.2696"/>
                  <dgm:constr type="h" for="ch" forName="parTx4" refType="h" fact="0.0811"/>
                  <dgm:constr type="ctrX" for="ch" forName="picture4" refType="w" fact="0.6985"/>
                  <dgm:constr type="ctrY" for="ch" forName="picture4" refType="h" fact="0.533"/>
                  <dgm:constr type="w" for="ch" forName="picture4" refType="w" fact="0.125"/>
                  <dgm:constr type="h" for="ch" forName="picture4" refType="h" fact="0.1403"/>
                  <dgm:constr type="l" for="ch" forName="parTx5" refType="w" fact="0.7604"/>
                  <dgm:constr type="t" for="ch" forName="parTx5" refType="h" fact="0.372"/>
                  <dgm:constr type="w" for="ch" forName="parTx5" refType="w" fact="0.2696"/>
                  <dgm:constr type="h" for="ch" forName="parTx5" refType="h" fact="0.0811"/>
                  <dgm:constr type="ctrX" for="ch" forName="picture5" refType="w" fact="0.7481"/>
                  <dgm:constr type="ctrY" for="ch" forName="picture5" refType="h" fact="0.3626"/>
                  <dgm:constr type="w" for="ch" forName="picture5" refType="w" fact="0.125"/>
                  <dgm:constr type="h" for="ch" forName="picture5" refType="h" fact="0.1403"/>
                  <dgm:constr type="l" for="ch" forName="parTx6" refType="w" fact="0.7874"/>
                  <dgm:constr type="t" for="ch" forName="parTx6" refType="h" fact="0.2044"/>
                  <dgm:constr type="w" for="ch" forName="parTx6" refType="w" fact="0.2696"/>
                  <dgm:constr type="h" for="ch" forName="parTx6" refType="h" fact="0.0811"/>
                  <dgm:constr type="ctrX" for="ch" forName="picture6" refType="w" fact="0.7751"/>
                  <dgm:constr type="ctrY" for="ch" forName="picture6" refType="h" fact="0.195"/>
                  <dgm:constr type="w" for="ch" forName="picture6" refType="w" fact="0.125"/>
                  <dgm:constr type="h" for="ch" forName="picture6" refType="h" fact="0.1403"/>
                </dgm:constrLst>
              </dgm:else>
            </dgm:choose>
          </dgm:if>
          <dgm:else name="Name58">
            <dgm:choose name="Name59">
              <dgm:if name="Name60" axis="des" func="maxDepth" op="gt" val="1">
                <dgm:alg type="composite">
                  <dgm:param type="ar" val="1.3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userD" refType="w" fact="0.0105"/>
                  <dgm:constr type="ctrX" for="ch" forName="dot1" refType="w" fact="0.6392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6616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6845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7077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7312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5117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5305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4304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3753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3491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3719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3563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3407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325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3094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3407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3407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r" for="ch" forName="parTx1" refType="w" fact="0.7909"/>
                  <dgm:constr type="t" for="ch" forName="parTx1" refType="h" fact="0.9433"/>
                  <dgm:constr type="w" for="ch" forName="parTx1" refType="w" fact="0.2275"/>
                  <dgm:constr type="h" for="ch" forName="parTx1" refType="h" fact="0.0811"/>
                  <dgm:constr type="ctrX" for="ch" forName="picture1" refType="w" fact="0.8012"/>
                  <dgm:constr type="ctrY" for="ch" forName="picture1" refType="h" fact="0.9322"/>
                  <dgm:constr type="w" for="ch" forName="picture1" refType="w" fact="0.1055"/>
                  <dgm:constr type="h" for="ch" forName="picture1" refType="h" fact="0.140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727"/>
                  <dgm:constr type="t" for="ch" forName="parTx2" refType="h" fact="0.8468"/>
                  <dgm:constr type="w" for="ch" forName="parTx2" refType="w" fact="0.2275"/>
                  <dgm:constr type="h" for="ch" forName="parTx2" refType="h" fact="0.0811"/>
                  <dgm:constr type="ctrX" for="ch" forName="picture2" refType="w" fact="0.5831"/>
                  <dgm:constr type="ctrY" for="ch" forName="picture2" refType="h" fact="0.8357"/>
                  <dgm:constr type="w" for="ch" forName="picture2" refType="w" fact="0.1055"/>
                  <dgm:constr type="h" for="ch" forName="picture2" refType="h" fact="0.140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651"/>
                  <dgm:constr type="t" for="ch" forName="parTx3" refType="h" fact="0.7023"/>
                  <dgm:constr type="w" for="ch" forName="parTx3" refType="w" fact="0.2275"/>
                  <dgm:constr type="h" for="ch" forName="parTx3" refType="h" fact="0.0811"/>
                  <dgm:constr type="ctrX" for="ch" forName="picture3" refType="w" fact="0.4755"/>
                  <dgm:constr type="ctrY" for="ch" forName="picture3" refType="h" fact="0.6912"/>
                  <dgm:constr type="w" for="ch" forName="picture3" refType="w" fact="0.1055"/>
                  <dgm:constr type="h" for="ch" forName="picture3" refType="h" fact="0.140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002"/>
                  <dgm:constr type="t" for="ch" forName="parTx4" refType="h" fact="0.5441"/>
                  <dgm:constr type="w" for="ch" forName="parTx4" refType="w" fact="0.2275"/>
                  <dgm:constr type="h" for="ch" forName="parTx4" refType="h" fact="0.0811"/>
                  <dgm:constr type="ctrX" for="ch" forName="picture4" refType="w" fact="0.4106"/>
                  <dgm:constr type="ctrY" for="ch" forName="picture4" refType="h" fact="0.533"/>
                  <dgm:constr type="w" for="ch" forName="picture4" refType="w" fact="0.1055"/>
                  <dgm:constr type="h" for="ch" forName="picture4" refType="h" fact="0.140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584"/>
                  <dgm:constr type="t" for="ch" forName="parTx5" refType="h" fact="0.3737"/>
                  <dgm:constr type="w" for="ch" forName="parTx5" refType="w" fact="0.2275"/>
                  <dgm:constr type="h" for="ch" forName="parTx5" refType="h" fact="0.0811"/>
                  <dgm:constr type="ctrX" for="ch" forName="picture5" refType="w" fact="0.3687"/>
                  <dgm:constr type="ctrY" for="ch" forName="picture5" refType="h" fact="0.3626"/>
                  <dgm:constr type="w" for="ch" forName="picture5" refType="w" fact="0.1055"/>
                  <dgm:constr type="h" for="ch" forName="picture5" refType="h" fact="0.1403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  <dgm:constr type="r" for="ch" forName="parTx6" refType="w" fact="0.3356"/>
                  <dgm:constr type="t" for="ch" forName="parTx6" refType="h" fact="0.2061"/>
                  <dgm:constr type="w" for="ch" forName="parTx6" refType="w" fact="0.2275"/>
                  <dgm:constr type="h" for="ch" forName="parTx6" refType="h" fact="0.0811"/>
                  <dgm:constr type="ctrX" for="ch" forName="picture6" refType="w" fact="0.3459"/>
                  <dgm:constr type="ctrY" for="ch" forName="picture6" refType="h" fact="0.195"/>
                  <dgm:constr type="w" for="ch" forName="picture6" refType="w" fact="0.1055"/>
                  <dgm:constr type="h" for="ch" forName="picture6" refType="h" fact="0.1403"/>
                  <dgm:constr type="r" for="ch" forName="desTx6" refType="l" refFor="ch" refForName="parTx6"/>
                  <dgm:constr type="l" for="ch" forName="desTx6"/>
                  <dgm:constr type="t" for="ch" forName="desTx6" refType="t" refFor="ch" refForName="parTx6"/>
                  <dgm:constr type="h" for="ch" forName="desTx6" refType="h" refFor="ch" refForName="parTx6"/>
                </dgm:constrLst>
              </dgm:if>
              <dgm:else name="Name61">
                <dgm:alg type="composite">
                  <dgm:param type="ar" val="1.122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userD" refType="w" fact="0.0125"/>
                  <dgm:constr type="ctrX" for="ch" forName="dot1" refType="w" fact="0.5724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599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6261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6536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6814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4214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4436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325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2597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2286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2557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2372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2187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2001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1816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2187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2187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r" for="ch" forName="parTx1" refType="w" fact="0.7522"/>
                  <dgm:constr type="t" for="ch" forName="parTx1" refType="h" fact="0.9416"/>
                  <dgm:constr type="w" for="ch" forName="parTx1" refType="w" fact="0.2696"/>
                  <dgm:constr type="h" for="ch" forName="parTx1" refType="h" fact="0.0811"/>
                  <dgm:constr type="ctrX" for="ch" forName="picture1" refType="w" fact="0.7644"/>
                  <dgm:constr type="ctrY" for="ch" forName="picture1" refType="h" fact="0.9322"/>
                  <dgm:constr type="w" for="ch" forName="picture1" refType="w" fact="0.125"/>
                  <dgm:constr type="h" for="ch" forName="picture1" refType="h" fact="0.1403"/>
                  <dgm:constr type="r" for="ch" forName="parTx2" refType="w" fact="0.4937"/>
                  <dgm:constr type="t" for="ch" forName="parTx2" refType="h" fact="0.8451"/>
                  <dgm:constr type="w" for="ch" forName="parTx2" refType="w" fact="0.2696"/>
                  <dgm:constr type="h" for="ch" forName="parTx2" refType="h" fact="0.0811"/>
                  <dgm:constr type="ctrX" for="ch" forName="picture2" refType="w" fact="0.5059"/>
                  <dgm:constr type="ctrY" for="ch" forName="picture2" refType="h" fact="0.8357"/>
                  <dgm:constr type="w" for="ch" forName="picture2" refType="w" fact="0.125"/>
                  <dgm:constr type="h" for="ch" forName="picture2" refType="h" fact="0.1403"/>
                  <dgm:constr type="r" for="ch" forName="parTx3" refType="w" fact="0.3662"/>
                  <dgm:constr type="t" for="ch" forName="parTx3" refType="h" fact="0.7006"/>
                  <dgm:constr type="w" for="ch" forName="parTx3" refType="w" fact="0.2696"/>
                  <dgm:constr type="h" for="ch" forName="parTx3" refType="h" fact="0.0811"/>
                  <dgm:constr type="ctrX" for="ch" forName="picture3" refType="w" fact="0.3784"/>
                  <dgm:constr type="ctrY" for="ch" forName="picture3" refType="h" fact="0.6912"/>
                  <dgm:constr type="w" for="ch" forName="picture3" refType="w" fact="0.125"/>
                  <dgm:constr type="h" for="ch" forName="picture3" refType="h" fact="0.1403"/>
                  <dgm:constr type="r" for="ch" forName="parTx4" refType="w" fact="0.2893"/>
                  <dgm:constr type="t" for="ch" forName="parTx4" refType="h" fact="0.5424"/>
                  <dgm:constr type="w" for="ch" forName="parTx4" refType="w" fact="0.2696"/>
                  <dgm:constr type="h" for="ch" forName="parTx4" refType="h" fact="0.0811"/>
                  <dgm:constr type="ctrX" for="ch" forName="picture4" refType="w" fact="0.3015"/>
                  <dgm:constr type="ctrY" for="ch" forName="picture4" refType="h" fact="0.533"/>
                  <dgm:constr type="w" for="ch" forName="picture4" refType="w" fact="0.125"/>
                  <dgm:constr type="h" for="ch" forName="picture4" refType="h" fact="0.1403"/>
                  <dgm:constr type="r" for="ch" forName="parTx5" refType="w" fact="0.2397"/>
                  <dgm:constr type="t" for="ch" forName="parTx5" refType="h" fact="0.372"/>
                  <dgm:constr type="w" for="ch" forName="parTx5" refType="w" fact="0.2696"/>
                  <dgm:constr type="h" for="ch" forName="parTx5" refType="h" fact="0.0811"/>
                  <dgm:constr type="ctrX" for="ch" forName="picture5" refType="w" fact="0.2519"/>
                  <dgm:constr type="ctrY" for="ch" forName="picture5" refType="h" fact="0.3626"/>
                  <dgm:constr type="w" for="ch" forName="picture5" refType="w" fact="0.125"/>
                  <dgm:constr type="h" for="ch" forName="picture5" refType="h" fact="0.1403"/>
                  <dgm:constr type="r" for="ch" forName="parTx6" refType="w" fact="0.2127"/>
                  <dgm:constr type="t" for="ch" forName="parTx6" refType="h" fact="0.2044"/>
                  <dgm:constr type="w" for="ch" forName="parTx6" refType="w" fact="0.2696"/>
                  <dgm:constr type="h" for="ch" forName="parTx6" refType="h" fact="0.0811"/>
                  <dgm:constr type="ctrX" for="ch" forName="picture6" refType="w" fact="0.2249"/>
                  <dgm:constr type="ctrY" for="ch" forName="picture6" refType="h" fact="0.195"/>
                  <dgm:constr type="w" for="ch" forName="picture6" refType="w" fact="0.125"/>
                  <dgm:constr type="h" for="ch" forName="picture6" refType="h" fact="0.1403"/>
                </dgm:constrLst>
              </dgm:else>
            </dgm:choose>
          </dgm:else>
        </dgm:choose>
      </dgm:if>
      <dgm:else name="Name62">
        <dgm:choose name="Name63">
          <dgm:if name="Name64" func="var" arg="dir" op="equ" val="norm">
            <dgm:choose name="Name65">
              <dgm:if name="Name66" axis="des" func="maxDepth" op="gt" val="1">
                <dgm:alg type="composite">
                  <dgm:param type="ar" val="1.2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primFontSz" for="ch" forName="desTx7" refType="primFontSz" refFor="ch" refForName="desTx1" op="equ"/>
                  <dgm:constr type="userD" refType="w" fact="0.0097"/>
                  <dgm:constr type="ctrX" for="ch" forName="dot1" refType="w" fact="0.3909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3721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353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3337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3142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5088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4926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5836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6371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6701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6853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6627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6773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6919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7065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7212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6919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6919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l" for="ch" forName="parTx1" refType="w" fact="0.2556"/>
                  <dgm:constr type="t" for="ch" forName="parTx1" refType="h" fact="0.8856"/>
                  <dgm:constr type="w" for="ch" forName="parTx1" refType="w" fact="0.2101"/>
                  <dgm:constr type="h" for="ch" forName="parTx1" refType="h" fact="0.0704"/>
                  <dgm:constr type="ctrX" for="ch" forName="picture1" refType="w" fact="0.246"/>
                  <dgm:constr type="ctrY" for="ch" forName="picture1" refType="h" fact="0.8769"/>
                  <dgm:constr type="w" for="ch" forName="picture1" refType="w" fact="0.0974"/>
                  <dgm:constr type="h" for="ch" forName="picture1" refType="h" fact="0.1218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535"/>
                  <dgm:constr type="t" for="ch" forName="parTx2" refType="h" fact="0.7956"/>
                  <dgm:constr type="w" for="ch" forName="parTx2" refType="w" fact="0.2101"/>
                  <dgm:constr type="h" for="ch" forName="parTx2" refType="h" fact="0.0704"/>
                  <dgm:constr type="ctrX" for="ch" forName="picture2" refType="w" fact="0.4439"/>
                  <dgm:constr type="ctrY" for="ch" forName="picture2" refType="h" fact="0.787"/>
                  <dgm:constr type="w" for="ch" forName="picture2" refType="w" fact="0.0974"/>
                  <dgm:constr type="h" for="ch" forName="picture2" refType="h" fact="0.1218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511"/>
                  <dgm:constr type="t" for="ch" forName="parTx3" refType="h" fact="0.673"/>
                  <dgm:constr type="w" for="ch" forName="parTx3" refType="w" fact="0.2101"/>
                  <dgm:constr type="h" for="ch" forName="parTx3" refType="h" fact="0.0704"/>
                  <dgm:constr type="ctrX" for="ch" forName="picture3" refType="w" fact="0.5415"/>
                  <dgm:constr type="ctrY" for="ch" forName="picture3" refType="h" fact="0.6644"/>
                  <dgm:constr type="w" for="ch" forName="picture3" refType="w" fact="0.0974"/>
                  <dgm:constr type="h" for="ch" forName="picture3" refType="h" fact="0.1218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6132"/>
                  <dgm:constr type="t" for="ch" forName="parTx4" refType="h" fact="0.538"/>
                  <dgm:constr type="w" for="ch" forName="parTx4" refType="w" fact="0.2101"/>
                  <dgm:constr type="h" for="ch" forName="parTx4" refType="h" fact="0.0704"/>
                  <dgm:constr type="ctrX" for="ch" forName="picture4" refType="w" fact="0.6037"/>
                  <dgm:constr type="ctrY" for="ch" forName="picture4" refType="h" fact="0.5294"/>
                  <dgm:constr type="w" for="ch" forName="picture4" refType="w" fact="0.0974"/>
                  <dgm:constr type="h" for="ch" forName="picture4" refType="h" fact="0.1218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576"/>
                  <dgm:constr type="t" for="ch" forName="parTx5" refType="h" fact="0.3951"/>
                  <dgm:constr type="w" for="ch" forName="parTx5" refType="w" fact="0.2101"/>
                  <dgm:constr type="h" for="ch" forName="parTx5" refType="h" fact="0.0704"/>
                  <dgm:constr type="ctrX" for="ch" forName="picture5" refType="w" fact="0.648"/>
                  <dgm:constr type="ctrY" for="ch" forName="picture5" refType="h" fact="0.3864"/>
                  <dgm:constr type="w" for="ch" forName="picture5" refType="w" fact="0.0974"/>
                  <dgm:constr type="h" for="ch" forName="picture5" refType="h" fact="0.1218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  <dgm:constr type="l" for="ch" forName="parTx6" refType="w" fact="0.6828"/>
                  <dgm:constr type="t" for="ch" forName="parTx6" refType="h" fact="0.2531"/>
                  <dgm:constr type="w" for="ch" forName="parTx6" refType="w" fact="0.2101"/>
                  <dgm:constr type="h" for="ch" forName="parTx6" refType="h" fact="0.0704"/>
                  <dgm:constr type="ctrX" for="ch" forName="picture6" refType="w" fact="0.6733"/>
                  <dgm:constr type="ctrY" for="ch" forName="picture6" refType="h" fact="0.2444"/>
                  <dgm:constr type="w" for="ch" forName="picture6" refType="w" fact="0.0974"/>
                  <dgm:constr type="h" for="ch" forName="picture6" refType="h" fact="0.1218"/>
                  <dgm:constr type="l" for="ch" forName="desTx6" refType="r" refFor="ch" refForName="parTx6"/>
                  <dgm:constr type="r" for="ch" forName="desTx6" refType="w"/>
                  <dgm:constr type="t" for="ch" forName="desTx6" refType="t" refFor="ch" refForName="parTx6"/>
                  <dgm:constr type="h" for="ch" forName="desTx6" refType="h" refFor="ch" refForName="parTx6"/>
                  <dgm:constr type="l" for="ch" forName="parTx7" refType="w" fact="0.6966"/>
                  <dgm:constr type="t" for="ch" forName="parTx7" refType="h" fact="0.1162"/>
                  <dgm:constr type="w" for="ch" forName="parTx7" refType="w" fact="0.2101"/>
                  <dgm:constr type="h" for="ch" forName="parTx7" refType="h" fact="0.0704"/>
                  <dgm:constr type="ctrX" for="ch" forName="picture7" refType="w" fact="0.6871"/>
                  <dgm:constr type="ctrY" for="ch" forName="picture7" refType="h" fact="0.1075"/>
                  <dgm:constr type="w" for="ch" forName="picture7" refType="w" fact="0.0974"/>
                  <dgm:constr type="h" for="ch" forName="picture7" refType="h" fact="0.1218"/>
                  <dgm:constr type="l" for="ch" forName="desTx7" refType="r" refFor="ch" refForName="parTx7"/>
                  <dgm:constr type="r" for="ch" forName="desTx7" refType="w"/>
                  <dgm:constr type="t" for="ch" forName="desTx7" refType="t" refFor="ch" refForName="parTx7"/>
                  <dgm:constr type="h" for="ch" forName="desTx7" refType="h" refFor="ch" refForName="parTx7"/>
                </dgm:constrLst>
              </dgm:if>
              <dgm:else name="Name67">
                <dgm:alg type="composite">
                  <dgm:param type="ar" val="1.096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userD" refType="w" fact="0.0111"/>
                  <dgm:constr type="ctrX" for="ch" forName="dot1" refType="w" fact="0.4459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4244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4026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3806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3584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5803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5618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6656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7266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7643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7816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7558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7725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7892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8058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8225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7892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7892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l" for="ch" forName="parTx1" refType="w" fact="0.2915"/>
                  <dgm:constr type="t" for="ch" forName="parTx1" refType="h" fact="0.8845"/>
                  <dgm:constr type="w" for="ch" forName="parTx1" refType="w" fact="0.2396"/>
                  <dgm:constr type="h" for="ch" forName="parTx1" refType="h" fact="0.0704"/>
                  <dgm:constr type="ctrX" for="ch" forName="picture1" refType="w" fact="0.2806"/>
                  <dgm:constr type="ctrY" for="ch" forName="picture1" refType="h" fact="0.8769"/>
                  <dgm:constr type="w" for="ch" forName="picture1" refType="w" fact="0.1111"/>
                  <dgm:constr type="h" for="ch" forName="picture1" refType="h" fact="0.1218"/>
                  <dgm:constr type="l" for="ch" forName="parTx2" refType="w" fact="0.5172"/>
                  <dgm:constr type="t" for="ch" forName="parTx2" refType="h" fact="0.7946"/>
                  <dgm:constr type="w" for="ch" forName="parTx2" refType="w" fact="0.2396"/>
                  <dgm:constr type="h" for="ch" forName="parTx2" refType="h" fact="0.0704"/>
                  <dgm:constr type="ctrX" for="ch" forName="picture2" refType="w" fact="0.5063"/>
                  <dgm:constr type="ctrY" for="ch" forName="picture2" refType="h" fact="0.787"/>
                  <dgm:constr type="w" for="ch" forName="picture2" refType="w" fact="0.1111"/>
                  <dgm:constr type="h" for="ch" forName="picture2" refType="h" fact="0.1218"/>
                  <dgm:constr type="l" for="ch" forName="parTx3" refType="w" fact="0.6285"/>
                  <dgm:constr type="t" for="ch" forName="parTx3" refType="h" fact="0.672"/>
                  <dgm:constr type="w" for="ch" forName="parTx3" refType="w" fact="0.2396"/>
                  <dgm:constr type="h" for="ch" forName="parTx3" refType="h" fact="0.0704"/>
                  <dgm:constr type="ctrX" for="ch" forName="picture3" refType="w" fact="0.6176"/>
                  <dgm:constr type="ctrY" for="ch" forName="picture3" refType="h" fact="0.6644"/>
                  <dgm:constr type="w" for="ch" forName="picture3" refType="w" fact="0.1111"/>
                  <dgm:constr type="h" for="ch" forName="picture3" refType="h" fact="0.1218"/>
                  <dgm:constr type="l" for="ch" forName="parTx4" refType="w" fact="0.6994"/>
                  <dgm:constr type="t" for="ch" forName="parTx4" refType="h" fact="0.5369"/>
                  <dgm:constr type="w" for="ch" forName="parTx4" refType="w" fact="0.2396"/>
                  <dgm:constr type="h" for="ch" forName="parTx4" refType="h" fact="0.0704"/>
                  <dgm:constr type="ctrX" for="ch" forName="picture4" refType="w" fact="0.6885"/>
                  <dgm:constr type="ctrY" for="ch" forName="picture4" refType="h" fact="0.5294"/>
                  <dgm:constr type="w" for="ch" forName="picture4" refType="w" fact="0.1111"/>
                  <dgm:constr type="h" for="ch" forName="picture4" refType="h" fact="0.1218"/>
                  <dgm:constr type="l" for="ch" forName="parTx5" refType="w" fact="0.75"/>
                  <dgm:constr type="t" for="ch" forName="parTx5" refType="h" fact="0.394"/>
                  <dgm:constr type="w" for="ch" forName="parTx5" refType="w" fact="0.2396"/>
                  <dgm:constr type="h" for="ch" forName="parTx5" refType="h" fact="0.0704"/>
                  <dgm:constr type="ctrX" for="ch" forName="picture5" refType="w" fact="0.7391"/>
                  <dgm:constr type="ctrY" for="ch" forName="picture5" refType="h" fact="0.3864"/>
                  <dgm:constr type="w" for="ch" forName="picture5" refType="w" fact="0.1111"/>
                  <dgm:constr type="h" for="ch" forName="picture5" refType="h" fact="0.1218"/>
                  <dgm:constr type="l" for="ch" forName="parTx6" refType="w" fact="0.7788"/>
                  <dgm:constr type="t" for="ch" forName="parTx6" refType="h" fact="0.252"/>
                  <dgm:constr type="w" for="ch" forName="parTx6" refType="w" fact="0.2396"/>
                  <dgm:constr type="h" for="ch" forName="parTx6" refType="h" fact="0.0704"/>
                  <dgm:constr type="ctrX" for="ch" forName="picture6" refType="w" fact="0.7679"/>
                  <dgm:constr type="ctrY" for="ch" forName="picture6" refType="h" fact="0.2444"/>
                  <dgm:constr type="w" for="ch" forName="picture6" refType="w" fact="0.1111"/>
                  <dgm:constr type="h" for="ch" forName="picture6" refType="h" fact="0.1218"/>
                  <dgm:constr type="l" for="ch" forName="parTx7" refType="w" fact="0.7945"/>
                  <dgm:constr type="t" for="ch" forName="parTx7" refType="h" fact="0.1151"/>
                  <dgm:constr type="w" for="ch" forName="parTx7" refType="w" fact="0.2396"/>
                  <dgm:constr type="h" for="ch" forName="parTx7" refType="h" fact="0.0704"/>
                  <dgm:constr type="ctrX" for="ch" forName="picture7" refType="w" fact="0.7836"/>
                  <dgm:constr type="ctrY" for="ch" forName="picture7" refType="h" fact="0.1075"/>
                  <dgm:constr type="w" for="ch" forName="picture7" refType="w" fact="0.1111"/>
                  <dgm:constr type="h" for="ch" forName="picture7" refType="h" fact="0.1218"/>
                </dgm:constrLst>
              </dgm:else>
            </dgm:choose>
          </dgm:if>
          <dgm:else name="Name68">
            <dgm:choose name="Name69">
              <dgm:if name="Name70" axis="des" func="maxDepth" op="gt" val="1">
                <dgm:alg type="composite">
                  <dgm:param type="ar" val="1.2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primFontSz" for="ch" forName="desTx7" refType="primFontSz" refFor="ch" refForName="desTx1" op="equ"/>
                  <dgm:constr type="userD" refType="w" fact="0.0097"/>
                  <dgm:constr type="ctrX" for="ch" forName="dot1" refType="w" fact="0.6091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6279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647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6663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6858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4912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5074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4164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3629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3299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3147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3373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3227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3081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2935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2788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3081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3081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r" for="ch" forName="parTx1" refType="w" fact="0.7444"/>
                  <dgm:constr type="t" for="ch" forName="parTx1" refType="h" fact="0.8856"/>
                  <dgm:constr type="w" for="ch" forName="parTx1" refType="w" fact="0.2101"/>
                  <dgm:constr type="h" for="ch" forName="parTx1" refType="h" fact="0.0704"/>
                  <dgm:constr type="ctrX" for="ch" forName="picture1" refType="w" fact="0.754"/>
                  <dgm:constr type="ctrY" for="ch" forName="picture1" refType="h" fact="0.8769"/>
                  <dgm:constr type="w" for="ch" forName="picture1" refType="w" fact="0.0974"/>
                  <dgm:constr type="h" for="ch" forName="picture1" refType="h" fact="0.1218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465"/>
                  <dgm:constr type="t" for="ch" forName="parTx2" refType="h" fact="0.7956"/>
                  <dgm:constr type="w" for="ch" forName="parTx2" refType="w" fact="0.2101"/>
                  <dgm:constr type="h" for="ch" forName="parTx2" refType="h" fact="0.0704"/>
                  <dgm:constr type="ctrX" for="ch" forName="picture2" refType="w" fact="0.5561"/>
                  <dgm:constr type="ctrY" for="ch" forName="picture2" refType="h" fact="0.787"/>
                  <dgm:constr type="w" for="ch" forName="picture2" refType="w" fact="0.0974"/>
                  <dgm:constr type="h" for="ch" forName="picture2" refType="h" fact="0.1218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489"/>
                  <dgm:constr type="t" for="ch" forName="parTx3" refType="h" fact="0.673"/>
                  <dgm:constr type="w" for="ch" forName="parTx3" refType="w" fact="0.2101"/>
                  <dgm:constr type="h" for="ch" forName="parTx3" refType="h" fact="0.0704"/>
                  <dgm:constr type="ctrX" for="ch" forName="picture3" refType="w" fact="0.4585"/>
                  <dgm:constr type="ctrY" for="ch" forName="picture3" refType="h" fact="0.6644"/>
                  <dgm:constr type="w" for="ch" forName="picture3" refType="w" fact="0.0974"/>
                  <dgm:constr type="h" for="ch" forName="picture3" refType="h" fact="0.1218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3868"/>
                  <dgm:constr type="t" for="ch" forName="parTx4" refType="h" fact="0.538"/>
                  <dgm:constr type="w" for="ch" forName="parTx4" refType="w" fact="0.2101"/>
                  <dgm:constr type="h" for="ch" forName="parTx4" refType="h" fact="0.0704"/>
                  <dgm:constr type="ctrX" for="ch" forName="picture4" refType="w" fact="0.3963"/>
                  <dgm:constr type="ctrY" for="ch" forName="picture4" refType="h" fact="0.5294"/>
                  <dgm:constr type="w" for="ch" forName="picture4" refType="w" fact="0.0974"/>
                  <dgm:constr type="h" for="ch" forName="picture4" refType="h" fact="0.1218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424"/>
                  <dgm:constr type="t" for="ch" forName="parTx5" refType="h" fact="0.3951"/>
                  <dgm:constr type="w" for="ch" forName="parTx5" refType="w" fact="0.2101"/>
                  <dgm:constr type="h" for="ch" forName="parTx5" refType="h" fact="0.0704"/>
                  <dgm:constr type="ctrX" for="ch" forName="picture5" refType="w" fact="0.352"/>
                  <dgm:constr type="ctrY" for="ch" forName="picture5" refType="h" fact="0.3864"/>
                  <dgm:constr type="w" for="ch" forName="picture5" refType="w" fact="0.0974"/>
                  <dgm:constr type="h" for="ch" forName="picture5" refType="h" fact="0.1218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  <dgm:constr type="r" for="ch" forName="parTx6" refType="w" fact="0.3172"/>
                  <dgm:constr type="t" for="ch" forName="parTx6" refType="h" fact="0.2531"/>
                  <dgm:constr type="w" for="ch" forName="parTx6" refType="w" fact="0.2101"/>
                  <dgm:constr type="h" for="ch" forName="parTx6" refType="h" fact="0.0704"/>
                  <dgm:constr type="ctrX" for="ch" forName="picture6" refType="w" fact="0.3267"/>
                  <dgm:constr type="ctrY" for="ch" forName="picture6" refType="h" fact="0.2444"/>
                  <dgm:constr type="w" for="ch" forName="picture6" refType="w" fact="0.0974"/>
                  <dgm:constr type="h" for="ch" forName="picture6" refType="h" fact="0.1218"/>
                  <dgm:constr type="r" for="ch" forName="desTx6" refType="l" refFor="ch" refForName="parTx6"/>
                  <dgm:constr type="l" for="ch" forName="desTx6"/>
                  <dgm:constr type="t" for="ch" forName="desTx6" refType="t" refFor="ch" refForName="parTx6"/>
                  <dgm:constr type="h" for="ch" forName="desTx6" refType="h" refFor="ch" refForName="parTx6"/>
                  <dgm:constr type="r" for="ch" forName="parTx7" refType="w" fact="0.3034"/>
                  <dgm:constr type="t" for="ch" forName="parTx7" refType="h" fact="0.1162"/>
                  <dgm:constr type="w" for="ch" forName="parTx7" refType="w" fact="0.2101"/>
                  <dgm:constr type="h" for="ch" forName="parTx7" refType="h" fact="0.0704"/>
                  <dgm:constr type="ctrX" for="ch" forName="picture7" refType="w" fact="0.3129"/>
                  <dgm:constr type="ctrY" for="ch" forName="picture7" refType="h" fact="0.1075"/>
                  <dgm:constr type="w" for="ch" forName="picture7" refType="w" fact="0.0974"/>
                  <dgm:constr type="h" for="ch" forName="picture7" refType="h" fact="0.1218"/>
                  <dgm:constr type="r" for="ch" forName="desTx7" refType="l" refFor="ch" refForName="parTx7"/>
                  <dgm:constr type="l" for="ch" forName="desTx7"/>
                  <dgm:constr type="t" for="ch" forName="desTx7" refType="t" refFor="ch" refForName="parTx7"/>
                  <dgm:constr type="h" for="ch" forName="desTx7" refType="h" refFor="ch" refForName="parTx7"/>
                </dgm:constrLst>
              </dgm:if>
              <dgm:else name="Name71">
                <dgm:alg type="composite">
                  <dgm:param type="ar" val="1.096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userD" refType="w" fact="0.0111"/>
                  <dgm:constr type="ctrX" for="ch" forName="dot1" refType="w" fact="0.5541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5756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5974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6194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6416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4197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4382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3344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2734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2357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2184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2442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2275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2108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1942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1775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2108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2108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r" for="ch" forName="parTx1" refType="w" fact="0.7085"/>
                  <dgm:constr type="t" for="ch" forName="parTx1" refType="h" fact="0.8845"/>
                  <dgm:constr type="w" for="ch" forName="parTx1" refType="w" fact="0.2396"/>
                  <dgm:constr type="h" for="ch" forName="parTx1" refType="h" fact="0.0704"/>
                  <dgm:constr type="ctrX" for="ch" forName="picture1" refType="w" fact="0.7194"/>
                  <dgm:constr type="ctrY" for="ch" forName="picture1" refType="h" fact="0.8769"/>
                  <dgm:constr type="w" for="ch" forName="picture1" refType="w" fact="0.1111"/>
                  <dgm:constr type="h" for="ch" forName="picture1" refType="h" fact="0.1218"/>
                  <dgm:constr type="r" for="ch" forName="parTx2" refType="w" fact="0.4828"/>
                  <dgm:constr type="t" for="ch" forName="parTx2" refType="h" fact="0.7946"/>
                  <dgm:constr type="w" for="ch" forName="parTx2" refType="w" fact="0.2396"/>
                  <dgm:constr type="h" for="ch" forName="parTx2" refType="h" fact="0.0704"/>
                  <dgm:constr type="ctrX" for="ch" forName="picture2" refType="w" fact="0.4937"/>
                  <dgm:constr type="ctrY" for="ch" forName="picture2" refType="h" fact="0.787"/>
                  <dgm:constr type="w" for="ch" forName="picture2" refType="w" fact="0.1111"/>
                  <dgm:constr type="h" for="ch" forName="picture2" refType="h" fact="0.1218"/>
                  <dgm:constr type="r" for="ch" forName="parTx3" refType="w" fact="0.3715"/>
                  <dgm:constr type="t" for="ch" forName="parTx3" refType="h" fact="0.672"/>
                  <dgm:constr type="w" for="ch" forName="parTx3" refType="w" fact="0.2396"/>
                  <dgm:constr type="h" for="ch" forName="parTx3" refType="h" fact="0.0704"/>
                  <dgm:constr type="ctrX" for="ch" forName="picture3" refType="w" fact="0.3824"/>
                  <dgm:constr type="ctrY" for="ch" forName="picture3" refType="h" fact="0.6644"/>
                  <dgm:constr type="w" for="ch" forName="picture3" refType="w" fact="0.1111"/>
                  <dgm:constr type="h" for="ch" forName="picture3" refType="h" fact="0.1218"/>
                  <dgm:constr type="r" for="ch" forName="parTx4" refType="w" fact="0.3006"/>
                  <dgm:constr type="t" for="ch" forName="parTx4" refType="h" fact="0.5369"/>
                  <dgm:constr type="w" for="ch" forName="parTx4" refType="w" fact="0.2396"/>
                  <dgm:constr type="h" for="ch" forName="parTx4" refType="h" fact="0.0704"/>
                  <dgm:constr type="ctrX" for="ch" forName="picture4" refType="w" fact="0.3115"/>
                  <dgm:constr type="ctrY" for="ch" forName="picture4" refType="h" fact="0.5294"/>
                  <dgm:constr type="w" for="ch" forName="picture4" refType="w" fact="0.1111"/>
                  <dgm:constr type="h" for="ch" forName="picture4" refType="h" fact="0.1218"/>
                  <dgm:constr type="r" for="ch" forName="parTx5" refType="w" fact="0.25"/>
                  <dgm:constr type="t" for="ch" forName="parTx5" refType="h" fact="0.394"/>
                  <dgm:constr type="w" for="ch" forName="parTx5" refType="w" fact="0.2396"/>
                  <dgm:constr type="h" for="ch" forName="parTx5" refType="h" fact="0.0704"/>
                  <dgm:constr type="ctrX" for="ch" forName="picture5" refType="w" fact="0.2609"/>
                  <dgm:constr type="ctrY" for="ch" forName="picture5" refType="h" fact="0.3864"/>
                  <dgm:constr type="w" for="ch" forName="picture5" refType="w" fact="0.1111"/>
                  <dgm:constr type="h" for="ch" forName="picture5" refType="h" fact="0.1218"/>
                  <dgm:constr type="r" for="ch" forName="parTx6" refType="w" fact="0.2212"/>
                  <dgm:constr type="t" for="ch" forName="parTx6" refType="h" fact="0.252"/>
                  <dgm:constr type="w" for="ch" forName="parTx6" refType="w" fact="0.2396"/>
                  <dgm:constr type="h" for="ch" forName="parTx6" refType="h" fact="0.0704"/>
                  <dgm:constr type="ctrX" for="ch" forName="picture6" refType="w" fact="0.2321"/>
                  <dgm:constr type="ctrY" for="ch" forName="picture6" refType="h" fact="0.2444"/>
                  <dgm:constr type="w" for="ch" forName="picture6" refType="w" fact="0.1111"/>
                  <dgm:constr type="h" for="ch" forName="picture6" refType="h" fact="0.1218"/>
                  <dgm:constr type="r" for="ch" forName="parTx7" refType="w" fact="0.2055"/>
                  <dgm:constr type="t" for="ch" forName="parTx7" refType="h" fact="0.1151"/>
                  <dgm:constr type="w" for="ch" forName="parTx7" refType="w" fact="0.2396"/>
                  <dgm:constr type="h" for="ch" forName="parTx7" refType="h" fact="0.0704"/>
                  <dgm:constr type="ctrX" for="ch" forName="picture7" refType="w" fact="0.2164"/>
                  <dgm:constr type="ctrY" for="ch" forName="picture7" refType="h" fact="0.1075"/>
                  <dgm:constr type="w" for="ch" forName="picture7" refType="w" fact="0.1111"/>
                  <dgm:constr type="h" for="ch" forName="picture7" refType="h" fact="0.1218"/>
                </dgm:constrLst>
              </dgm:else>
            </dgm:choose>
          </dgm:else>
        </dgm:choose>
      </dgm:else>
    </dgm:choose>
    <dgm:forEach name="wrapper" axis="self" ptType="parTrans">
      <dgm:forEach name="wrapper2" axis="self" ptType="sibTrans" st="2">
        <dgm:forEach name="imageRepeat" axis="self">
          <dgm:layoutNode name="imageRepeat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 axis="self"/>
          </dgm:layoutNode>
        </dgm:forEach>
      </dgm:forEach>
    </dgm:forEach>
    <dgm:choose name="Name72">
      <dgm:if name="Name73" axis="ch" ptType="node" func="cnt" op="gte" val="2">
        <dgm:layoutNode name="dot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74"/>
    </dgm:choose>
    <dgm:choose name="Name75">
      <dgm:if name="Name76" axis="ch" ptType="node" func="cnt" op="gte" val="3">
        <dgm:layoutNode name="dot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77"/>
    </dgm:choose>
    <dgm:choose name="Name78">
      <dgm:if name="Name79" axis="ch" ptType="node" func="cnt" op="gte" val="4">
        <dgm:layoutNode name="dot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0"/>
    </dgm:choose>
    <dgm:choose name="Name81">
      <dgm:if name="Name82" axis="ch" ptType="node" func="cnt" op="gte" val="5">
        <dgm:layoutNode name="dot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8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3"/>
    </dgm:choose>
    <dgm:choose name="Name84">
      <dgm:if name="Name85" axis="ch" ptType="node" func="cnt" op="gte" val="6">
        <dgm:layoutNode name="dot9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10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6"/>
    </dgm:choose>
    <dgm:choose name="Name87">
      <dgm:if name="Name88" axis="ch" ptType="node" func="cnt" op="gte" val="7">
        <dgm:layoutNode name="dot1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9"/>
    </dgm:choose>
    <dgm:choose name="Name90">
      <dgm:if name="Name91" axis="ch" ptType="node" func="cnt" op="gte" val="2">
        <dgm:layoutNode name="dotArrow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92"/>
    </dgm:choose>
    <dgm:forEach name="Name93" axis="ch" ptType="node" cnt="1">
      <dgm:layoutNode name="parTx1">
        <dgm:choose name="Name94">
          <dgm:if name="Name95" func="var" arg="dir" op="equ" val="norm">
            <dgm:alg type="tx">
              <dgm:param type="parTxLTRAlign" val="l"/>
              <dgm:param type="parTxRTLAlign" val="r"/>
            </dgm:alg>
          </dgm:if>
          <dgm:else name="Name96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97">
          <dgm:if name="Name98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99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00">
        <dgm:if name="Name101" axis="ch" ptType="node" func="cnt" op="gte" val="1">
          <dgm:layoutNode name="desTx1" styleLbl="revTx">
            <dgm:varLst>
              <dgm:bulletEnabled val="1"/>
            </dgm:varLst>
            <dgm:choose name="Name102">
              <dgm:if name="Name103" func="var" arg="dir" op="equ" val="norm">
                <dgm:choose name="Name104">
                  <dgm:if name="Name105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06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07">
                <dgm:choose name="Name108">
                  <dgm:if name="Name109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10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11"/>
      </dgm:choose>
    </dgm:forEach>
    <dgm:forEach name="Name112" axis="ch" ptType="sibTrans" hideLastTrans="0" cnt="1">
      <dgm:layoutNode name="picture1">
        <dgm:alg type="sp"/>
        <dgm:shape xmlns:r="http://schemas.openxmlformats.org/officeDocument/2006/relationships" r:blip="">
          <dgm:adjLst/>
        </dgm:shape>
        <dgm:presOf/>
        <dgm:constrLst/>
        <dgm:forEach name="Name113" ref="imageRepeat"/>
      </dgm:layoutNode>
    </dgm:forEach>
    <dgm:forEach name="Name114" axis="ch" ptType="node" st="2" cnt="1">
      <dgm:layoutNode name="parTx2">
        <dgm:choose name="Name115">
          <dgm:if name="Name116" func="var" arg="dir" op="equ" val="norm">
            <dgm:alg type="tx">
              <dgm:param type="parTxLTRAlign" val="l"/>
              <dgm:param type="parTxRTLAlign" val="r"/>
            </dgm:alg>
          </dgm:if>
          <dgm:else name="Name117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18">
          <dgm:if name="Name119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20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21">
        <dgm:if name="Name122" axis="ch" ptType="node" func="cnt" op="gte" val="1">
          <dgm:layoutNode name="desTx2" styleLbl="revTx">
            <dgm:varLst>
              <dgm:bulletEnabled val="1"/>
            </dgm:varLst>
            <dgm:choose name="Name123">
              <dgm:if name="Name124" func="var" arg="dir" op="equ" val="norm">
                <dgm:choose name="Name125">
                  <dgm:if name="Name126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27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28">
                <dgm:choose name="Name129">
                  <dgm:if name="Name130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31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32"/>
      </dgm:choose>
    </dgm:forEach>
    <dgm:forEach name="Name133" axis="ch" ptType="sibTrans" hideLastTrans="0" st="2" cnt="1">
      <dgm:layoutNode name="picture2">
        <dgm:alg type="sp"/>
        <dgm:shape xmlns:r="http://schemas.openxmlformats.org/officeDocument/2006/relationships" r:blip="">
          <dgm:adjLst/>
        </dgm:shape>
        <dgm:presOf/>
        <dgm:constrLst/>
        <dgm:forEach name="Name134" ref="imageRepeat"/>
      </dgm:layoutNode>
    </dgm:forEach>
    <dgm:forEach name="Name135" axis="ch" ptType="node" st="3" cnt="1">
      <dgm:layoutNode name="parTx3">
        <dgm:choose name="Name136">
          <dgm:if name="Name137" func="var" arg="dir" op="equ" val="norm">
            <dgm:alg type="tx">
              <dgm:param type="parTxLTRAlign" val="l"/>
              <dgm:param type="parTxRTLAlign" val="r"/>
            </dgm:alg>
          </dgm:if>
          <dgm:else name="Name138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39">
          <dgm:if name="Name140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41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42">
        <dgm:if name="Name143" axis="ch" ptType="node" func="cnt" op="gte" val="1">
          <dgm:layoutNode name="desTx3" styleLbl="revTx">
            <dgm:varLst>
              <dgm:bulletEnabled val="1"/>
            </dgm:varLst>
            <dgm:choose name="Name144">
              <dgm:if name="Name145" func="var" arg="dir" op="equ" val="norm">
                <dgm:choose name="Name146">
                  <dgm:if name="Name147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48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49">
                <dgm:choose name="Name150">
                  <dgm:if name="Name151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5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53"/>
      </dgm:choose>
    </dgm:forEach>
    <dgm:forEach name="Name154" axis="ch" ptType="sibTrans" hideLastTrans="0" st="3" cnt="1">
      <dgm:layoutNode name="picture3">
        <dgm:alg type="sp"/>
        <dgm:shape xmlns:r="http://schemas.openxmlformats.org/officeDocument/2006/relationships" r:blip="">
          <dgm:adjLst/>
        </dgm:shape>
        <dgm:presOf/>
        <dgm:constrLst/>
        <dgm:forEach name="Name155" ref="imageRepeat"/>
      </dgm:layoutNode>
    </dgm:forEach>
    <dgm:forEach name="Name156" axis="ch" ptType="node" st="4" cnt="1">
      <dgm:layoutNode name="parTx4">
        <dgm:choose name="Name157">
          <dgm:if name="Name158" func="var" arg="dir" op="equ" val="norm">
            <dgm:alg type="tx">
              <dgm:param type="parTxLTRAlign" val="l"/>
              <dgm:param type="parTxRTLAlign" val="r"/>
            </dgm:alg>
          </dgm:if>
          <dgm:else name="Name159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60">
          <dgm:if name="Name161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62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63">
        <dgm:if name="Name164" axis="ch" ptType="node" func="cnt" op="gte" val="1">
          <dgm:layoutNode name="desTx4" styleLbl="revTx">
            <dgm:varLst>
              <dgm:bulletEnabled val="1"/>
            </dgm:varLst>
            <dgm:choose name="Name165">
              <dgm:if name="Name166" func="var" arg="dir" op="equ" val="norm">
                <dgm:choose name="Name167">
                  <dgm:if name="Name168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69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70">
                <dgm:choose name="Name171">
                  <dgm:if name="Name172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73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74"/>
      </dgm:choose>
    </dgm:forEach>
    <dgm:forEach name="Name175" axis="ch" ptType="sibTrans" hideLastTrans="0" st="4" cnt="1">
      <dgm:layoutNode name="picture4">
        <dgm:alg type="sp"/>
        <dgm:shape xmlns:r="http://schemas.openxmlformats.org/officeDocument/2006/relationships" r:blip="">
          <dgm:adjLst/>
        </dgm:shape>
        <dgm:presOf/>
        <dgm:constrLst/>
        <dgm:forEach name="Name176" ref="imageRepeat"/>
      </dgm:layoutNode>
    </dgm:forEach>
    <dgm:forEach name="Name177" axis="ch" ptType="node" st="5" cnt="1">
      <dgm:layoutNode name="parTx5">
        <dgm:choose name="Name178">
          <dgm:if name="Name179" func="var" arg="dir" op="equ" val="norm">
            <dgm:alg type="tx">
              <dgm:param type="parTxLTRAlign" val="l"/>
              <dgm:param type="parTxRTLAlign" val="r"/>
            </dgm:alg>
          </dgm:if>
          <dgm:else name="Name180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81">
          <dgm:if name="Name182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83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84">
        <dgm:if name="Name185" axis="ch" ptType="node" func="cnt" op="gte" val="1">
          <dgm:layoutNode name="desTx5" styleLbl="revTx">
            <dgm:varLst>
              <dgm:bulletEnabled val="1"/>
            </dgm:varLst>
            <dgm:choose name="Name186">
              <dgm:if name="Name187" func="var" arg="dir" op="equ" val="norm">
                <dgm:choose name="Name188">
                  <dgm:if name="Name189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90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91">
                <dgm:choose name="Name192">
                  <dgm:if name="Name193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94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95"/>
      </dgm:choose>
    </dgm:forEach>
    <dgm:forEach name="Name196" axis="ch" ptType="sibTrans" hideLastTrans="0" st="5" cnt="1">
      <dgm:layoutNode name="picture5">
        <dgm:alg type="sp"/>
        <dgm:shape xmlns:r="http://schemas.openxmlformats.org/officeDocument/2006/relationships" r:blip="">
          <dgm:adjLst/>
        </dgm:shape>
        <dgm:presOf/>
        <dgm:constrLst/>
        <dgm:forEach name="Name197" ref="imageRepeat"/>
      </dgm:layoutNode>
    </dgm:forEach>
    <dgm:forEach name="Name198" axis="ch" ptType="node" st="6" cnt="1">
      <dgm:layoutNode name="parTx6">
        <dgm:choose name="Name199">
          <dgm:if name="Name200" func="var" arg="dir" op="equ" val="norm">
            <dgm:alg type="tx">
              <dgm:param type="parTxLTRAlign" val="l"/>
              <dgm:param type="parTxRTLAlign" val="r"/>
            </dgm:alg>
          </dgm:if>
          <dgm:else name="Name201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202">
          <dgm:if name="Name203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204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205">
        <dgm:if name="Name206" axis="ch" ptType="node" func="cnt" op="gte" val="1">
          <dgm:layoutNode name="desTx6" styleLbl="revTx">
            <dgm:varLst>
              <dgm:bulletEnabled val="1"/>
            </dgm:varLst>
            <dgm:choose name="Name207">
              <dgm:if name="Name208" func="var" arg="dir" op="equ" val="norm">
                <dgm:choose name="Name209">
                  <dgm:if name="Name210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211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212">
                <dgm:choose name="Name213">
                  <dgm:if name="Name214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215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216"/>
      </dgm:choose>
    </dgm:forEach>
    <dgm:forEach name="Name217" axis="ch" ptType="sibTrans" hideLastTrans="0" st="6" cnt="1">
      <dgm:layoutNode name="picture6">
        <dgm:alg type="sp"/>
        <dgm:shape xmlns:r="http://schemas.openxmlformats.org/officeDocument/2006/relationships" r:blip="">
          <dgm:adjLst/>
        </dgm:shape>
        <dgm:presOf/>
        <dgm:constrLst/>
        <dgm:forEach name="Name218" ref="imageRepeat"/>
      </dgm:layoutNode>
    </dgm:forEach>
    <dgm:forEach name="Name219" axis="ch" ptType="node" st="7" cnt="1">
      <dgm:layoutNode name="parTx7">
        <dgm:choose name="Name220">
          <dgm:if name="Name221" func="var" arg="dir" op="equ" val="norm">
            <dgm:alg type="tx">
              <dgm:param type="parTxLTRAlign" val="l"/>
              <dgm:param type="parTxRTLAlign" val="r"/>
            </dgm:alg>
          </dgm:if>
          <dgm:else name="Name222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223">
          <dgm:if name="Name224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225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226">
        <dgm:if name="Name227" axis="ch" ptType="node" func="cnt" op="gte" val="1">
          <dgm:layoutNode name="desTx7" styleLbl="revTx">
            <dgm:varLst>
              <dgm:bulletEnabled val="1"/>
            </dgm:varLst>
            <dgm:choose name="Name228">
              <dgm:if name="Name229" func="var" arg="dir" op="equ" val="norm">
                <dgm:choose name="Name230">
                  <dgm:if name="Name231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232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233">
                <dgm:choose name="Name234">
                  <dgm:if name="Name235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236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237"/>
      </dgm:choose>
    </dgm:forEach>
    <dgm:forEach name="Name238" axis="ch" ptType="sibTrans" hideLastTrans="0" st="7" cnt="1">
      <dgm:layoutNode name="picture7">
        <dgm:alg type="sp"/>
        <dgm:shape xmlns:r="http://schemas.openxmlformats.org/officeDocument/2006/relationships" r:blip="">
          <dgm:adjLst/>
        </dgm:shape>
        <dgm:presOf/>
        <dgm:constrLst/>
        <dgm:forEach name="Name239" ref="imageRepeat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8148F02-35C7-49E6-993F-E82908D7AF75}" type="datetime1">
              <a:rPr lang="es-ES" smtClean="0"/>
              <a:t>27/06/2022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0AAB062-198E-4F51-A2F6-E1757EE113E0}" type="datetime1">
              <a:rPr lang="es-ES" noProof="0" smtClean="0"/>
              <a:t>27/06/2022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1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1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1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498F6463-E3E5-495A-9247-FB13D216B2BB}" type="datetime1">
              <a:rPr lang="es-ES" noProof="1" smtClean="0"/>
              <a:t>27/06/2022</a:t>
            </a:fld>
            <a:endParaRPr lang="es-ES" noProof="1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es-ES" noProof="1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1" dirty="0" smtClean="0"/>
              <a:pPr rtl="0"/>
              <a:t>‹Nº›</a:t>
            </a:fld>
            <a:endParaRPr lang="es-ES" noProof="1"/>
          </a:p>
        </p:txBody>
      </p:sp>
      <p:grpSp>
        <p:nvGrpSpPr>
          <p:cNvPr id="7" name="Grupo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orma libre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orma libre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9C1930-778F-4458-8924-EEC59DD2356C}" type="datetime1">
              <a:rPr lang="es-ES" noProof="0" smtClean="0"/>
              <a:t>27/06/2022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C51A39-469D-45D6-9466-8F867D5AA5F3}" type="datetime1">
              <a:rPr lang="es-ES" noProof="0" smtClean="0"/>
              <a:t>27/06/2022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6E64886-2519-4079-84AC-2CC2F797F4E0}" type="datetime1">
              <a:rPr lang="es-ES" noProof="0" smtClean="0"/>
              <a:t>27/06/2022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33F794C-6882-41AC-82BF-60BB9E6F3BCD}" type="datetime1">
              <a:rPr lang="es-ES" noProof="0" smtClean="0"/>
              <a:t>27/06/2022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7" name="Forma libre 6" title="Marca de recort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585378-E0B5-4F68-82D2-43529871C830}" type="datetime1">
              <a:rPr lang="es-ES" noProof="0" smtClean="0"/>
              <a:t>27/06/2022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BEEF58-48C9-467B-A631-1E436BEDAB11}" type="datetime1">
              <a:rPr lang="es-ES" noProof="0" smtClean="0"/>
              <a:t>27/06/2022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60F666-88B8-4DF3-9956-D08FAF884D2A}" type="datetime1">
              <a:rPr lang="es-ES" noProof="0" smtClean="0"/>
              <a:t>27/06/2022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1315F2-01CA-4762-8977-05CA9889EEFD}" type="datetime1">
              <a:rPr lang="es-ES" noProof="0" smtClean="0"/>
              <a:t>27/06/2022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 title="Forma de 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8C31800-ABDF-4500-B590-0F98C33628D8}" type="datetime1">
              <a:rPr lang="es-ES" noProof="0" smtClean="0"/>
              <a:t>27/06/2022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9" name="Rectángulo 8" title="Barra de división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 title="Forma de 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A0C785D8-623B-4B06-B6D3-7A2D6A2C5207}" type="datetime1">
              <a:rPr lang="es-ES" noProof="0" smtClean="0"/>
              <a:t>27/06/2022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9" name="Rectángulo 8" title="Barra de división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ES" noProof="1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1"/>
              <a:t>Haga clic para modificar los estilos de texto del patrón</a:t>
            </a:r>
          </a:p>
          <a:p>
            <a:pPr lvl="1" rtl="0"/>
            <a:r>
              <a:rPr lang="es-ES" noProof="1"/>
              <a:t>Segundo nivel</a:t>
            </a:r>
          </a:p>
          <a:p>
            <a:pPr lvl="2" rtl="0"/>
            <a:r>
              <a:rPr lang="es-ES" noProof="1"/>
              <a:t>Tercer nivel</a:t>
            </a:r>
          </a:p>
          <a:p>
            <a:pPr lvl="3" rtl="0"/>
            <a:r>
              <a:rPr lang="es-ES" noProof="1"/>
              <a:t>Cuarto nivel</a:t>
            </a:r>
          </a:p>
          <a:p>
            <a:pPr lvl="4" rtl="0"/>
            <a:r>
              <a:rPr lang="es-ES" noProof="1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32753D48-8572-4784-98D4-3FA29A2341E7}" type="datetime1">
              <a:rPr lang="es-ES" noProof="1" smtClean="0"/>
              <a:t>27/06/2022</a:t>
            </a:fld>
            <a:endParaRPr lang="es-ES" noProof="1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es-ES" noProof="1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1" dirty="0" smtClean="0"/>
              <a:pPr rtl="0"/>
              <a:t>‹Nº›</a:t>
            </a:fld>
            <a:endParaRPr lang="es-ES" noProof="1"/>
          </a:p>
        </p:txBody>
      </p:sp>
      <p:sp>
        <p:nvSpPr>
          <p:cNvPr id="9" name="Rectángulo 8" title="Barra lateral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n 22" descr="Primer plano muy cercano de un gráfico de líneas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23803" y="4333009"/>
            <a:ext cx="5268177" cy="1086237"/>
          </a:xfrm>
          <a:solidFill>
            <a:schemeClr val="tx1">
              <a:lumMod val="95000"/>
              <a:lumOff val="5000"/>
            </a:schemeClr>
          </a:solidFill>
        </p:spPr>
        <p:txBody>
          <a:bodyPr rtlCol="0">
            <a:normAutofit/>
          </a:bodyPr>
          <a:lstStyle/>
          <a:p>
            <a:pPr algn="l"/>
            <a:r>
              <a:rPr lang="es-ES" sz="3600" noProof="1">
                <a:solidFill>
                  <a:srgbClr val="FFFFFF"/>
                </a:solidFill>
              </a:rPr>
              <a:t>Ciencia de datos y Control de gestión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23823" y="5419246"/>
            <a:ext cx="5268177" cy="1438744"/>
          </a:xfrm>
          <a:solidFill>
            <a:schemeClr val="tx1"/>
          </a:solidFill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es-ES" sz="1800" noProof="1">
                <a:solidFill>
                  <a:srgbClr val="FFFFFF"/>
                </a:solidFill>
              </a:rPr>
              <a:t>Alejandro Villegas M</a:t>
            </a:r>
          </a:p>
          <a:p>
            <a:pPr algn="l" rtl="0">
              <a:spcAft>
                <a:spcPts val="600"/>
              </a:spcAft>
            </a:pPr>
            <a:r>
              <a:rPr lang="es-ES" sz="1400" noProof="1">
                <a:solidFill>
                  <a:srgbClr val="FFFFFF"/>
                </a:solidFill>
              </a:rPr>
              <a:t>Ing Comercial | Mg Gestión Estratégica en Salud | Dp Data Science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291415-B0DC-6831-1E36-8CC6460C6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Los datos hospitalarios</a:t>
            </a:r>
            <a:endParaRPr lang="es-CL" dirty="0"/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5F30BBCA-B691-52F5-9DD8-1F30A1A5C4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9180062"/>
              </p:ext>
            </p:extLst>
          </p:nvPr>
        </p:nvGraphicFramePr>
        <p:xfrm>
          <a:off x="1371600" y="1353671"/>
          <a:ext cx="9601200" cy="53967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81646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Diagrama 16">
            <a:extLst>
              <a:ext uri="{FF2B5EF4-FFF2-40B4-BE49-F238E27FC236}">
                <a16:creationId xmlns:a16="http://schemas.microsoft.com/office/drawing/2014/main" id="{FE972C94-1CC0-2F2A-7A74-A4C1B22C29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99958702"/>
              </p:ext>
            </p:extLst>
          </p:nvPr>
        </p:nvGraphicFramePr>
        <p:xfrm>
          <a:off x="2031999" y="263951"/>
          <a:ext cx="9035069" cy="60440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3" name="Signo de multiplicación 22">
            <a:extLst>
              <a:ext uri="{FF2B5EF4-FFF2-40B4-BE49-F238E27FC236}">
                <a16:creationId xmlns:a16="http://schemas.microsoft.com/office/drawing/2014/main" id="{DFBC71E8-F34C-2C35-6868-B684FA220891}"/>
              </a:ext>
            </a:extLst>
          </p:cNvPr>
          <p:cNvSpPr/>
          <p:nvPr/>
        </p:nvSpPr>
        <p:spPr>
          <a:xfrm>
            <a:off x="5342966" y="1066800"/>
            <a:ext cx="385482" cy="331694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4" name="Signo de multiplicación 23">
            <a:extLst>
              <a:ext uri="{FF2B5EF4-FFF2-40B4-BE49-F238E27FC236}">
                <a16:creationId xmlns:a16="http://schemas.microsoft.com/office/drawing/2014/main" id="{E739B031-51E9-E579-32FA-442638A6B75A}"/>
              </a:ext>
            </a:extLst>
          </p:cNvPr>
          <p:cNvSpPr/>
          <p:nvPr/>
        </p:nvSpPr>
        <p:spPr>
          <a:xfrm>
            <a:off x="7404849" y="1066800"/>
            <a:ext cx="385482" cy="331694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5" name="Signo de multiplicación 24">
            <a:extLst>
              <a:ext uri="{FF2B5EF4-FFF2-40B4-BE49-F238E27FC236}">
                <a16:creationId xmlns:a16="http://schemas.microsoft.com/office/drawing/2014/main" id="{0426BECA-F35B-258A-1861-F34751399D11}"/>
              </a:ext>
            </a:extLst>
          </p:cNvPr>
          <p:cNvSpPr/>
          <p:nvPr/>
        </p:nvSpPr>
        <p:spPr>
          <a:xfrm>
            <a:off x="4016189" y="2725271"/>
            <a:ext cx="385482" cy="331694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6" name="Signo de multiplicación 25">
            <a:extLst>
              <a:ext uri="{FF2B5EF4-FFF2-40B4-BE49-F238E27FC236}">
                <a16:creationId xmlns:a16="http://schemas.microsoft.com/office/drawing/2014/main" id="{12D0AED4-CA38-E2E1-7E5E-0F7F205B63FF}"/>
              </a:ext>
            </a:extLst>
          </p:cNvPr>
          <p:cNvSpPr/>
          <p:nvPr/>
        </p:nvSpPr>
        <p:spPr>
          <a:xfrm>
            <a:off x="4482354" y="4760259"/>
            <a:ext cx="385482" cy="331694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7" name="Signo de multiplicación 26">
            <a:extLst>
              <a:ext uri="{FF2B5EF4-FFF2-40B4-BE49-F238E27FC236}">
                <a16:creationId xmlns:a16="http://schemas.microsoft.com/office/drawing/2014/main" id="{A3A38DC5-8ED2-CD2B-F1A3-7DE49B2F7589}"/>
              </a:ext>
            </a:extLst>
          </p:cNvPr>
          <p:cNvSpPr/>
          <p:nvPr/>
        </p:nvSpPr>
        <p:spPr>
          <a:xfrm>
            <a:off x="6356792" y="5665694"/>
            <a:ext cx="385482" cy="331694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8" name="Signo de multiplicación 27">
            <a:extLst>
              <a:ext uri="{FF2B5EF4-FFF2-40B4-BE49-F238E27FC236}">
                <a16:creationId xmlns:a16="http://schemas.microsoft.com/office/drawing/2014/main" id="{20AB9AB0-C5A5-3CCA-D468-092A4220E2FF}"/>
              </a:ext>
            </a:extLst>
          </p:cNvPr>
          <p:cNvSpPr/>
          <p:nvPr/>
        </p:nvSpPr>
        <p:spPr>
          <a:xfrm>
            <a:off x="8274425" y="4724400"/>
            <a:ext cx="385482" cy="331694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9" name="Signo de multiplicación 28">
            <a:extLst>
              <a:ext uri="{FF2B5EF4-FFF2-40B4-BE49-F238E27FC236}">
                <a16:creationId xmlns:a16="http://schemas.microsoft.com/office/drawing/2014/main" id="{94F79B29-BF28-6EB2-BF26-73FEA0C97BB6}"/>
              </a:ext>
            </a:extLst>
          </p:cNvPr>
          <p:cNvSpPr/>
          <p:nvPr/>
        </p:nvSpPr>
        <p:spPr>
          <a:xfrm>
            <a:off x="8722660" y="2725271"/>
            <a:ext cx="385482" cy="331694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31159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Diagrama 16">
            <a:extLst>
              <a:ext uri="{FF2B5EF4-FFF2-40B4-BE49-F238E27FC236}">
                <a16:creationId xmlns:a16="http://schemas.microsoft.com/office/drawing/2014/main" id="{FE972C94-1CC0-2F2A-7A74-A4C1B22C29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43317152"/>
              </p:ext>
            </p:extLst>
          </p:nvPr>
        </p:nvGraphicFramePr>
        <p:xfrm>
          <a:off x="2031999" y="263951"/>
          <a:ext cx="9035069" cy="40839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0" name="Grupo 9">
            <a:extLst>
              <a:ext uri="{FF2B5EF4-FFF2-40B4-BE49-F238E27FC236}">
                <a16:creationId xmlns:a16="http://schemas.microsoft.com/office/drawing/2014/main" id="{A242B900-7136-9257-7800-3D9665395A41}"/>
              </a:ext>
            </a:extLst>
          </p:cNvPr>
          <p:cNvGrpSpPr/>
          <p:nvPr/>
        </p:nvGrpSpPr>
        <p:grpSpPr>
          <a:xfrm>
            <a:off x="5572738" y="4912659"/>
            <a:ext cx="1966580" cy="1842753"/>
            <a:chOff x="3998297" y="4363359"/>
            <a:chExt cx="1945539" cy="1945539"/>
          </a:xfrm>
        </p:grpSpPr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A8110C3B-9874-89F1-80DB-945FD19062E3}"/>
                </a:ext>
              </a:extLst>
            </p:cNvPr>
            <p:cNvSpPr/>
            <p:nvPr/>
          </p:nvSpPr>
          <p:spPr>
            <a:xfrm>
              <a:off x="3998297" y="4363359"/>
              <a:ext cx="1945539" cy="1945539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Elipse 4">
              <a:extLst>
                <a:ext uri="{FF2B5EF4-FFF2-40B4-BE49-F238E27FC236}">
                  <a16:creationId xmlns:a16="http://schemas.microsoft.com/office/drawing/2014/main" id="{83F4A358-5160-E17E-3A0B-2ABA629E5860}"/>
                </a:ext>
              </a:extLst>
            </p:cNvPr>
            <p:cNvSpPr txBox="1"/>
            <p:nvPr/>
          </p:nvSpPr>
          <p:spPr>
            <a:xfrm>
              <a:off x="4283214" y="4648276"/>
              <a:ext cx="1375703" cy="137570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2860" tIns="22860" rIns="22860" bIns="22860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ES" sz="1800" kern="1200" dirty="0"/>
                <a:t>¿Donde solicito información?</a:t>
              </a:r>
              <a:endParaRPr lang="es-CL" sz="1800" kern="1200" dirty="0"/>
            </a:p>
          </p:txBody>
        </p:sp>
      </p:grpSp>
      <p:sp>
        <p:nvSpPr>
          <p:cNvPr id="2" name="Flecha: arriba y abajo 1">
            <a:extLst>
              <a:ext uri="{FF2B5EF4-FFF2-40B4-BE49-F238E27FC236}">
                <a16:creationId xmlns:a16="http://schemas.microsoft.com/office/drawing/2014/main" id="{4E214343-17E7-CF4B-D7D5-CB36A6D0BDA3}"/>
              </a:ext>
            </a:extLst>
          </p:cNvPr>
          <p:cNvSpPr/>
          <p:nvPr/>
        </p:nvSpPr>
        <p:spPr>
          <a:xfrm>
            <a:off x="6399143" y="4400746"/>
            <a:ext cx="313765" cy="484091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54754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1D4657-874E-3864-7B5C-4324D0A9E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Evoluciones</a:t>
            </a:r>
            <a:endParaRPr lang="es-CL" dirty="0"/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D084A202-C293-D139-4E72-ECFCFD0430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8374241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91574646"/>
      </p:ext>
    </p:extLst>
  </p:cSld>
  <p:clrMapOvr>
    <a:masterClrMapping/>
  </p:clrMapOvr>
</p:sld>
</file>

<file path=ppt/theme/theme1.xml><?xml version="1.0" encoding="utf-8"?>
<a:theme xmlns:a="http://schemas.openxmlformats.org/drawingml/2006/main" name="Recorte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972_TF34357615.potx" id="{C86973C6-2DA0-4089-9514-87FF768B367B}" vid="{9027C86C-E911-48B6-A8D3-7E2305217078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363</TotalTime>
  <Words>67</Words>
  <Application>Microsoft Office PowerPoint</Application>
  <PresentationFormat>Panorámica</PresentationFormat>
  <Paragraphs>28</Paragraphs>
  <Slides>5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8" baseType="lpstr">
      <vt:lpstr>Calibri</vt:lpstr>
      <vt:lpstr>Franklin Gothic Book</vt:lpstr>
      <vt:lpstr>Recorte</vt:lpstr>
      <vt:lpstr>Ciencia de datos y Control de gestión</vt:lpstr>
      <vt:lpstr>Los datos hospitalarios</vt:lpstr>
      <vt:lpstr>Presentación de PowerPoint</vt:lpstr>
      <vt:lpstr>Presentación de PowerPoint</vt:lpstr>
      <vt:lpstr>Evoluciones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Ciencia de datos y Control de gestión</dc:title>
  <dc:creator>Alejandro Villegas Mardones</dc:creator>
  <cp:lastModifiedBy>Alejandro Villegas Mardones</cp:lastModifiedBy>
  <cp:revision>1</cp:revision>
  <dcterms:created xsi:type="dcterms:W3CDTF">2022-06-27T18:48:09Z</dcterms:created>
  <dcterms:modified xsi:type="dcterms:W3CDTF">2022-06-28T00:52:59Z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